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326" r:id="rId4"/>
    <p:sldId id="277" r:id="rId5"/>
    <p:sldId id="278" r:id="rId6"/>
    <p:sldId id="332" r:id="rId7"/>
    <p:sldId id="334" r:id="rId8"/>
    <p:sldId id="336" r:id="rId9"/>
    <p:sldId id="337" r:id="rId10"/>
    <p:sldId id="338" r:id="rId11"/>
    <p:sldId id="280" r:id="rId12"/>
    <p:sldId id="281" r:id="rId13"/>
    <p:sldId id="30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2-06-13T03:42:44.8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13982 6419 178,'7'-11'340,"-7"-2"29,6 8-17,1-5-50,-7 0-63,0 0-72,7 0-60,-7 5-30,0-5-12,0 1-3,0-1 5,0 0 5,0 0 3,-7 0 3,7 1-1,0 5 2,-7-6-2,7 0-5,-6 4-5,6-4-8,0 7-15,0-2-6,0-2-4,-7 7-8,7 0-5,0 0-6,0 7 2,7-2-8,-7-2-2,0 7-3,6 10 0,1-1 1,0 1 0,5 5-3,-4-11-1,-2 1-1,0 0 0,6-6-2,-5 2 0,7-11-1,-2 0-6,-4-5-21,4-5-42,3-10-99,-5 1-206,-2-16-109,-2 6-52,-6-11-10,7 2 26,-7-6 90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2-09-07T06:55:41.0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13793" units="1/cm"/>
        </inkml:channelProperties>
      </inkml:inkSource>
      <inkml:timestamp xml:id="ts1" timeString="2023-09-13T02:55:21.120"/>
    </inkml:context>
  </inkml:definitions>
  <inkml:trace contextRef="#ctx0" brushRef="#br0">1315 2770 385,'-7'-10'524,"1"5"96,-1 5 96,-5-5-36,-2 5-90,1 0-48,0 0-23,0 5-16,1-5-20,-8 10-22,7-5-23,-7 10-25,1-2-35,0 8-46,0-3-51,-2 8-48,2 3-140,5-5-93,1 10 0,0 1 0,7 4 0,-7 4 0,7 2 0,-1 3 0,7 7 0,-7-3 0,7 8 0,0-2 0,0 6 0,0 5 0,7-1 0,0-1 0,6 7 0,-1-5 0,7-6 0,8 0 0,-1-4 0,7-5 0,-1-10 0,7-5 0,0-4 0,1-15 0,4-7 0,3-8 0,-2-15 0,7-8 0,0-17 0,0-9 0,-5-15 0,-9 0 0,1-9 0,0 0 0,-14-5 0,2 0 0,-13-1 0,-8 1 0,-12-5 0,-8-1 0,-6 1 0,-12 0 0,-7 5 0,0 0 0,-6 9 0,-1 7 0,0 2 0,-6 16 0,6 13 0,1 13 0,-2 8 0,9 10 0,6 8 0,6 17-927,0-1-400,0 6-125,0 9-2,0 5 153,1 5 286,-9 4 460</inkml:trace>
  <inkml:trace contextRef="#ctx1" brushRef="#br0">17529 6548,'33'0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2-09-07T07:22:19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18626 16838 343,'6'-6'461,"1"3"34,-7-3 20,0-3-103,-7-2-154,7 7-84,-6-6-33,0 0-6,-8 0 14,8 0 14,-6 1 9,-2-1 0,2 0-9,-2 0-12,-5-3-18,5 1-14,-6-2-14,1 1-10,0-9-6,-8 8-8,2-5-8,-7-1-9,-2 1-9,-5-7-11,0 8-11,-7-5-11,-5 1-6,-1 3-3,-6-5-5,-3 5 3,-3-1 4,-1 1 10,0-1 4,0 1 4,0 4 7,0-5-2,-1 6-6,8-7 0,-7 8 0,-2-8-1,3 6 2,6-4 12,-7-1-7,0 2-10,0 3-10,-7-4-6,7 4-7,-1-5-19,-5 5 3,6 1 4,-5 5 2,3-7 0,-4 6-2,4 0 0,-4 0 0,7 1-1,-8-1 1,0 0 3,7 0 2,-6 1 4,5 3-6,-5-2 4,-1-2 4,0 4 1,1-3 1,-1 4-2,1 5 8,-1-5 0,-6 5-4,6 0-3,-7 5-4,2 0-1,0 0 0,5 5-3,-7 0-1,8 4 2,6 1 0,-2-1 1,3 5 0,5 1 17,8 6-9,-2-3-4,7 2-1,1 3-1,7 8-1,-3 3-14,8 0 6,1 5 8,6 5 5,7-1 1,-7 11 2,13-1-2,-8 11 0,17-2-2,-2 3-3,6 3 0,0 6-1,6-2-4,6-5 4,8 7 2,-1 0 4,7-6 3,6 0 1,0-1 4,9-3 0,4 0-1,1-5-3,11-1-6,2-4 0,14-5 2,-2-5-4,14-7-2,0-7-1,12-9 0,1-8 0,-1-3-6,7-9-3,1-6-1,-1-6-2,7-4-1,-7-3 4,7-3 4,-7-8 6,7 3 3,6 3 4,13-2-1,0 0-4,1 1 0,13-11-5,-2 6-4,8-6-1,-1 2-2,1-7-4,6 1 0,1-5 2,-1-5 2,1-4 7,-9-1 5,3-5 9,-7 0-2,-8-4 1,2-7 2,-15 7-2,-13-6-3,-12 7-3,-20-7-1,-19 0 0,-14 6-8,-12-11-16,-26 7-27,-14-7-53,-26 0-90,-18 0-106,-28 1-142,-18 10-233,-27-1-106,-20 6-16,-25 4 52,-19 5 87,-27 10 138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2-09-07T07:46:34.17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2332 1314 330,'0'-9'465,"0"-1"50,0 0 39,0 5-75,6 0-100,-6-5-27,0 1 9,-6 0 20,6-2 22,0 1 19,0 0 5,0 2-16,6 2-17,-6 0-4,-6 2-1,6 4-8,-6-4-19,6 4-26,0-6-31,0 6-150,0 0-155,0-4 0,6 4 0,-6 4 0,0-4 0,0 6 0,0-6 0,0 4 0,-6 0 0,6 8 0,0-4 0,0 2 0,0 5 0,0 4 0,0 1 0,0 0 0,0-1 0,0 5 0,0 2 0,0 3 0,0-1 0,6-3 0,-6 9 0,0-4 0,0-2 0,0 1 0,0 7 0,0-3 0,0 2 0,0-1 0,0 5 0,0-6 0,6 3 0,-6-1 0,0 4 0,0-6 0,0 6 0,0-5 0,0 1 0,0-2 0,0 3 0,0-3 0,0 6 0,6-1 0,-6 1 0,0-4 0,0 9 0,0-4 0,0 2 0,0 3 0,0 4 0,6 0 0,-6 0 0,0 0 0,0 4 0,0-4 0,0 0 0,0 0 0,0 0 0,8-1 0,-8 0 0,0 1 0,6 0 0,-6-4 0,0-1 0,6 0 0,0 6 0,-6-8 0,7 3 0,-7-1 0,7 5 0,-7-6 0,6 6 0,-6 0 0,6 0 0,-6 0 0,7 0 0,-1-6 0,-6 2 0,8-1 0,-8-1 0,6 1 0,-6 2 0,6-5 0,-6 0 0,0-2 0,7 1 0,-7-1 0,0-1 0,7 1 0,-7 0 0,0 0 0,6-4 0,-6 3 0,0-4 0,6 6 0,-6-7 0,0 2 0,0-1 0,0-5 0,0 6 0,0-1 0,0-5 0,0 1 0,0 3 0,0-8 0,0 4 0,0-4 0,0-2 0,0-2 0,0 3 0,0-4 0,0-1 0,8-5 0,-8 1 0,0 0 0,0 0 0,0-5 0,0-1 0,0 6 0,0-10 0,0 5 0,0-5 0,0 5 0,-8-6 0,8 1 0,0 0 0,0 0 0,8 0 0,-8 0 0,0 0 0,4-5 0,-4 4 0,0-4 0,7 0 0,-7 6 0,0-6 0,0 0 0,0 5 0,0-5 0,0 0 0,0 0 0,0 0 0,0 0 0,0 0 0,0 0 0,0 0 0,0 0 0,0 0 0,0 0 0,0 0 0,0 0 0,0 0 0,0 0 0,0 0 0,0 0 0,0 0 0,0 0 0,0 0 0,0 0 0,0 0 0,0 0 0,0 0 0,0 0 0,0 0 0,8 0 0,-8 0 0,0 0 0,6 0 0,0-5 0,-6 5 0,14-6 0,-8 6 0,7-4 0,1-1 0,-2 0 0,2 0 0,4 0 0,2 0 0,-1 0 0,1 1 0,6-1 0,1 0 0,-1 0 0,0 0 0,-1 0 0,8 0 0,-1 0 0,1 0 0,7 0 0,-8 2 0,7-3 0,0 2 0,7 4 0,-8-6 0,9 1 0,-10 0 0,10 0 0,-1 0 0,-1 0 0,-5 0 0,5 2 0,0-3 0,1 0 0,-1 2 0,7 0 0,-5-2 0,4 2 0,1-2 0,1 1 0,-2 1 0,-6-5 0,9 2 0,-3 3 0,2-5 0,0 4 0,-9-5 0,8 5 0,1 0 0,-8 1 0,0-3 0,2 4 0,-3-2 0,2 5 0,-7 0 0,7 0 0,-6 0 0,4 0 0,2 0 0,-1 0 0,-5 5 0,4-5 0,4 0 0,-3 3 0,0-3 0,1 0 0,0 7 0,-1-7 0,0 0 0,1 4 0,-1-4 0,1 0 0,0 0 0,0 0 0,-1 5 0,-4-5 0,3 0 0,2 5 0,-7-5 0,6 0 0,-6 5 0,0-5 0,1 5 0,-2-5 0,2 0 0,-8 5 0,0-5 0,8 0 0,-9 0 0,3 0 0,-1 0 0,-1-5 0,0 5 0,-6 0 0,7 0 0,-2 0 0,-3 0 0,5 0 0,-8 0 0,-5 0 0,6 0 0,0 0 0,-6 0 0,5 5 0,-4-5 0,-2 0 0,7 0 0,-6 0 0,5 5 0,-5-5 0,0 0 0,6 0 0,-7 0 0,6 4 0,-4-4 0,5 0 0,-6 4 0,5-4 0,-5 0 0,-1 0 0,7 0 0,-6 0 0,-1 0 0,0 0 0,8 0 0,-7 0 0,-6 0 0,5 0 0,-1 0 0,2 0 0,0 0 0,-1-4 0,1 4 0,-1 0 0,1-4 0,0-1 0,-1 0 0,-6 0 0,5 0 0,3 0 0,-8 5 0,0 0 0,0-5 0,1 1 0,-2 4 0,-6 0 0,8 0 0,-8 0 0,1 0 0,-1 0 0,-6 0 0,7 0 0,-7 4 0,6-4 0,-6 5 0,0-5 0,0 0 0,0 0 0,0-5 0,-6 5 0,6 0 0,-7 0 0,7 0 0,-6-4 0,-1 4 0,1-7 0,-8 4 0,2-2 0,-8 5-401,7-5-541,7-5-221,-8 5-117,8-8 35,6-3 137,6 1 199,8 0 213,-1-4 266</inkml:trace>
  <inkml:trace contextRef="#ctx0" brushRef="#br0" timeOffset="453.1089">7105 4567 150,'-7'0'448,"7"0"81,-6-4 70,-1 4 0,1 0-46,0 0-49,-8 0-9,8 0 40,-1 4 59,1-4 40,-1 0 8,1 0-13,-1 0-29,1 0-66,0 6-388,6-6-146,-8 4 0,8 1 0,-6-5 0,6 0 0,0 0 0,6 0 0,-6 4 0,14 2 0,-8 4 0,7-6 0,7 6 0,6 5 0,-7-5 0,6 9 0,2-4 0,0 0 0,5 3 0,-12 3 0,6-3 0,-1 2 0,-5 1 0,8 3 0,-18-5 0,11 1 0,-8 4 0,-6-4 0,-1 4 0,-6-4 0,0 5 0,-6-7 0,-1 6 0,-6-4 0,-8 0 0,3 1 0,-8 2 0,-7-3 0,1-1 0,-7 1 0,-1-2 0,-5 3 0,5-1 0,-5-6 0,7 0 0,-2-4 0,6 1 0,3-7-374,-2 2-720,7-12-230,7 2-56,-7-7 81,6 1 186,7 2 255,-7-8 288</inkml:trace>
  <inkml:trace contextRef="#ctx0" brushRef="#br0" timeOffset="1218.7089">2103 1163 276,'14'-6'429,"-2"6"47,2-4 4,-2-2-70,1 6-96,0-4-89,0 0-44,1 4-5,-2-6 17,-5 6 32,6 0 30,-7-4 23,-6 4 14,8 0-6,-8 0-10,4 0-12,3 0-8,1 0 1,-2 0 10,-6 4 22,0 2 20,-6-2 19,-2 0 8,-3 12-3,3-1-14,2 3-25,-7 2-127,6 11-167,-5-3 0,-2 6 0,7 0 0,-5 5 0,-1-3 0,0 2 0,-7 1 0,8-4 0,-2-1 0,1 0 0,0-5 0,0 1 0,7-7 0,-2 2 0,-3-5 0,5-5 0,-2-1 0,8-4 0,-6 0 0,6-5 0,-7-5 0,7 0 0,0-5 0,7 0-166,-7-5-487,6-6-129,-6 3-94,8-7-88,-8 2-71,6-8 35,-6 7 109,6-7 140,-6 7 143,5-4 171</inkml:trace>
  <inkml:trace contextRef="#ctx0" brushRef="#br0" timeOffset="1453.0928">2181 1241 321,'13'-15'516,"-7"0"96,8 0 91,-14 7-16,0-8-76,6 7-39,-6-1 8,0-4 21,7 4 9,-7 0-12,7-5-22,-1 6-47,8 4-73,-3-5-237,3 5-219,-1 5 0,6 0 0,2 5 0,-3 5 0,2 4 0,6 6 0,-7 3 0,8 8 0,-8 2 0,8 3 0,-8 2 0,7 1 0,-6 0 0,0 6 0,-2-12 0,2 6 0,-7-10 0,1 5 0,-2-5 0,1-3 0,0-3-565,-7-8-340,6 6-273,-3-8-95,-3 2 32,0-5 123,8 0 204,-8 0 227</inkml:trace>
  <inkml:trace contextRef="#ctx0" brushRef="#br0" timeOffset="2156.1989">8343 5153 13,'12'0'410,"8"0"81,-7 6 68,0-6 53,-6 5-48,5-2-73,-12 4-27,7-2 5,0-1 30,-7-4 37,0 5 22,-7 5 4,7 0-6,-7 4-24,-5 5-49,5 1-91,-13 4-392,1 1 0,0-1 0,-1 6 0,-7-2 0,1 2 0,7-1 0,-7 0 0,6 1 0,1-5 0,-1 3 0,1-7 0,0 3 0,7-4 0,-3-7 0,9 3 0,-8-2 0,8-9 0,6 0 0,-6 0 0,0-1 0,-2-4-102,-3-4-575,3-1-131,8-5-98,-6-4-97,6-2-62,-6 3 55,-2-13 123,8 13 149,0-13 149</inkml:trace>
  <inkml:trace contextRef="#ctx0" brushRef="#br0" timeOffset="2374.9444">7977 5320 44,'-6'-15'485,"0"0"145,6 1 132,-7-1 110,0 5-24,7-5-24,0 10-9,0-4-24,0 5-38,0-2-55,7 2-93,0 4-541,5 4-64,1 2 0,7 4 0,6 3 0,1 7 0,5 9 0,1 1 0,-1 9 0,0 0 0,1 9 0,1-4 0,-3 5 0,-5 1 0,1-7 0,-1 1 0,-7-5 0,1-9 0,-1 4 0,-12-11 0,-1 3-402,0-3-416,1-7-160,-7-7-193,7-4-21,-7-5 89,-7 0 129,0-5 187,1 2 209</inkml:trace>
  <inkml:trace contextRef="#ctx0" brushRef="#br0" timeOffset="3624.9018">1204 1549 202,'-6'-10'447,"6"1"63,0-2 54,-6 1-21,6 1-65,-7-1-37,-6 0 3,6 0 26,1 0 38,6 1 33,0-1 5,-7 5-22,7 0-34,-6 5-46,6 0-65,-7 0-73,7 5-59,0 6-140,0 2-107,0 12 0,7 5 0,-1 4 0,1 5 0,-1 0 0,7 0 0,1 0 0,5 5 0,0-11 0,1 3 0,-1-7 0,7-5 0,-6-9 0,-2 1 0,-3-13 0,4-3 0,-6-3 0,0-7 0,1-2 0,-8-7 0,0-5 0,0-5 0,-6 0 0,8-1 0,-8-4 0,0-1 0,0 2 0,0 4 0,0-7 0,-8 8 0,8 4 0,0-1 0,-6 10 0,6 0 0,0 6 0,0 3 0,0 2 0,0 4 0,6 4 0,2 16 0,-2 0 0,7 10 0,0 9 0,0 4 0,7 11 0,-8-1 0,8 7 0,-8-2 0,3 7 0,-9-8 0,0 2 0,0-6 0,-6 1 0,-6 0 0,0-10 0,0-4 0,-9-1 0,3-6 0,-1-4 0,-6-5 0,-1-3 0,0-3 0,1-2 0,-7-12 0,0 2 0,-1-6 0,-6-6 0,8 2 0,-8-6 0,1-4-292,-1-1-898,1-1-185,-1 2-51,2 10 63,-3 4 190,-5 4 311,0 6 403</inkml:trace>
  <inkml:trace contextRef="#ctx0" brushRef="#br0" timeOffset="8968.4929">9450 1743 43,'6'-3'414,"0"-7"78,-6 5 64,9-1 30,-9-8-37,0 4-56,0 7-11,0-9 27,-9 2 47,9 6 44,0-1 13,0-5-11,0 6-17,0 4-42,0-6-63,0 1-392,0 5-88,0 0 0,0 0 0,0 0 0,0 0 0,0 5 0,0 5 0,0 5 0,9 11 0,-9-3 0,6 16 0,-6-1 0,6 11 0,0 2 0,0 7 0,1 0 0,6 0 0,-7 6 0,8-6 0,-8 1 0,7-4 0,-7-2 0,7-10 0,-6 2 0,-1-7 0,0-3 0,2-6 0,-2-4 0,0-7-97,-6-8-410,6 1-110,-6-1-102,0-10-71,0 0-67,0 0-92,0-10 6,0 5 87,-6-5 124,6 1 122,-6-2 156</inkml:trace>
  <inkml:trace contextRef="#ctx0" brushRef="#br0" timeOffset="9202.8414">9294 2272 50,'-14'-15'493,"2"-5"129,6 6 118,-2 0 103,1 3-81,7 1-91,0-4-40,7 0-29,1 4-35,4-5-39,8 0-43,6 0-64,-7 6-86,13-6-91,-6 0-79,7 6-133,-1 5-32,1-8 0,-1 8 0,1 4 0,-1-4 0,1 4-31,-7 0-209,0 0-120,1 0-117,-1 0-126,-6-6-97,5 2-58,-5-1-46,-8-5-74,2 0 10,-2-4 85,-6 4 106,2-5 114,-2 6 142</inkml:trace>
  <inkml:trace contextRef="#ctx0" brushRef="#br0" timeOffset="9421.5857">9345 1743 30,'-13'-3'475,"7"-7"113,0-1 102,-2 7 92,8-1-74,0 0-100,0-5-55,8 0-27,4 1-22,1-1-22,7 1-29,0-1-47,5-1-59,-5 2-78,12 3-79,-5 3-68,-1-3-55,6 6-37,-6 0-60,7 0-94,-7 6-131,7 3-162,-6 0-186,-3-4-193,2 11-238,-5-3-58,-2 9 48,0-4 120,1 2 164,-2 4 189</inkml:trace>
  <inkml:trace contextRef="#ctx0" brushRef="#br0" timeOffset="9780.9486">9971 2081 332,'0'-10'534,"-6"5"105,6 5 97,-8-3-23,8 3-121,-6 0-91,0 3-90,6-3-83,-7 10-74,14 0-69,-7 0-46,6 9-56,-6 6-14,0 9-17,6-6-16,2 13-15,-8-3-11,6 2 9,1-1-12,5-5 7,-5-1-13,-7 3-7,6-13 6,1-3-4,5-1-1,-4-9 4,-2-5 43,6-5 64,-12-5 81,8-5 89,-8-4 78,0-6 51,0-4 24,6-6-5,-6-9-116,0 1-308,0-1 0,0-1 0,6-4 0,-6 5 0,7 1 0,-1 3 0,1 6 0,0 4 0,5 1 0,1 4 0,-1 1 0,9 3 0,-8 8 0,1 8 0,-1 0 0,-7 4-729,13 0-175,0 6-176,1 6-123,0-7 35,-1 5 114,7 8 186,-7-4 185,1-3 228</inkml:trace>
  <inkml:trace contextRef="#ctx0" brushRef="#br0" timeOffset="10171.5633">10524 2179 113,'0'-10'449,"0"-5"88,-6 1 83,6-1 37,-7 1-46,1 5-61,-7-7-22,0 6-4,6-3 5,-6 3-9,0 4-38,0 0-46,0 2-56,-5 4-63,-3 4-69,1 2-59,0 10-46,1-3-36,7 7-29,-8-1-22,7 6-18,-1 9-18,8 1-12,0 7-7,6 3-11,0-1-26,0 0-41,6-1-48,7-7-58,0-8-50,7 2-33,-7-11 4,6-9 28,1 0 42,0-10 56,-2-10 59,-3 0 68,4-9 71,-6-6 73,-1 1 67,2-5 65,-8-5 58,1-1 28,-1 1 3,-6-4-166,7 2-190,-7 7 0,0 4 0,0 1 0,0 10 0,0 4 0,0 0 0,0 10 0,0 6 0,0 3 0,0 6 0,6 10 0,-6 3 0,7 7 0,-1-1 0,1 5 0,-7 0 0,6 1 0,7-1 0,-7-6 0,1-4 0,-1-4 0,8-1 0,-8-4 0,1-10 0,-7 0-143,13-5-424,-7-5-126,0-5-95,3-5-91,-3-6-86,-2 2-21,4-10 55,-8 4 129,7 6 132,-7-6 151</inkml:trace>
  <inkml:trace contextRef="#ctx0" brushRef="#br0" timeOffset="10734.052">10882 2263 263,'0'-16'503,"0"2"96,0 4 101,-6-1 14,-1 1-84,1 6-59,6 0-30,-6-2-35,6 2-47,-7 4-69,7 0-70,-8 4-64,8 6-63,0 4-53,0 7-48,0 3-27,0 5-18,8 6-16,-1 4-14,-1-5-12,0 5-12,1 0-27,-1-5-31,8 0-29,-8-4-26,1-6-21,6 1-7,-7-10 18,0-2 29,1-7 27,-7-6 35,6 0 50,-6-16 55,0 6 57,0-8 59,0-3 58,0-2 47,0-7 20,-6-3 3,6-6-9,0 0-26,0-6-275,6 1 0,-6 1 0,7 2 0,-7 2 0,7 11 0,-1 4 0,7 4 0,-6 5 0,5 5 0,2 6 0,-8 8 0,13 1 0,-6 10 0,0 10 0,1 3 0,-1 2 0,0 9 0,-6 6 0,6-2 0,-7 0 0,1 2 0,-1-2 0,0 2-234,1-11-133,-7-1 5,6-7 29,1-6 53,6-11 69,-7 1 72,0-16 74,8 2 80,-8-12 78,8-2 78,-8-3 62,7-2 55,-7-7 38,7-3 16,-7-2-9,8-5-143,-7-3-190,6 4 0,-7 0 0,1 5 0,7 5 0,-8-2 0,-2 13 0,-4 8 0,9 0 0,-3 10 0,-6 0 0,6 10 0,1 4 0,-7 11 0,6 3 0,-6 2 0,0 10 0,0-1 0,0-1 0,0 7 0,7-7 0,-7 2 0,7-6 0,-7-4 0,0-6 0,6-6-181,-6 2-391,6-10-129,-6-4-98,14-6-92,-8-6-76,0-4-20,1 0 54,0-8 130,6 3 140,6-1 164</inkml:trace>
  <inkml:trace contextRef="#ctx0" brushRef="#br0" timeOffset="11062.1765">11658 2502 90,'6'4'456,"-6"1"86,0 0 76,0 4 61,7-4-81,-7 5-83,6-5-26,0 0-9,1 0-5,6-5-25,0 0-44,7-5-49,-1 5-63,-1-5-69,10 5-66,-9-5-52,8-5-39,-8 1-25,0-1-15,1-5-10,-1 0 3,1 1 15,-14-6 18,7 0 28,-6 2 32,1-7 33,-8 5 28,0-4 13,-8 5 1,-5 0-101,0-2-88,-7 6 0,-6 0 0,1 1 0,-8 10 0,7-2 0,0 6 0,5 10 0,-4 0 0,6 9 0,5 11 0,1-1 0,0 6 0,7 9 0,6-1 0,6 1 0,1 0 0,6 0 0,0 1 0,7-6 0,-1-6 0,-1 2 0,3-16 0,5 1 0,1-5 0,-1-12 0,-7-3 0,0 0 0,1-3-512,-7-7-260,6-5-173,-4 2-200,-5-3-36,11 1 76,-8 1 122,14-6 192,11 1 216</inkml:trace>
  <inkml:trace contextRef="#ctx0" brushRef="#br0" timeOffset="11655.9057">13343 2033 4,'0'-15'441,"0"-1"89,0 2 78,0 0 81,-6 4-62,0 0-86,0-4-32,6-1-17,-7 5-1,-6-3-11,7 3-31,-8 4-34,2-4-49,-1 0-44,-7 5-53,0 5-53,-5 0-45,-1 5-45,0 0-33,-1 10-26,-5 1-20,6 2-13,-1 5-11,1 3-8,1 7-2,5-2-4,7 2-2,0 6-4,13 1-3,0-1-2,6-5 0,8 5 1,5-10-1,7 6 0,6-6 2,1-5-1,0-4 2,6-2-2,-13 3 0,1-7 0,-2 2 1,-5-3-1,-8-3-2,-5 6 0,0-2 2,-14 0 0,7 1-1,-13 0 2,1 4 2,-8-4 1,1 0-2,-1 0-2,0-2-9,-1-3-19,3-4-36,-8-2-55,12-4-82,2-4-102,-1-6-98,6 1-130,7-11-114,7-6-121,-1-2-167,7-7-29,7-4 39,6 0 110,0-4 129,7-6 164</inkml:trace>
  <inkml:trace contextRef="#ctx0" brushRef="#br0" timeOffset="11890.2616">13540 1710 251,'0'-25'532,"0"6"118,0 0 120,-7 3 60,7 3-71,0 3-18,-7 0-4,1 4-33,6 6-56,0 0-67,-6 6-74,6 8-92,0 5-349,0 7-66,0 2 0,6 12 0,-6 9 0,6 4 0,1 6 0,0 9 0,5-4 0,-6 10 0,1-2 0,1-3 0,4 0 0,-6-11 0,8 1 0,-8-11-279,8-9-286,-9-5-104,9-4-79,-2-12-49,2-2-24,-8-11-27,1-5-13,0-5 78,-7-1 105,0-4 111,-7 1 131</inkml:trace>
  <inkml:trace contextRef="#ctx0" brushRef="#br0" timeOffset="12046.5188">13435 2394 399,'-20'-10'592,"1"-4"114,7 4 90,-2 10-33,8-10-125,0 5-67,6-5-36,12 0-29,-6 0-26,14 6-34,-1-11-49,7 5-73,1 5-96,-1-10-79,0 6-64,6-1-42,1 0-56,-7 6-103,1-6-140,-1-1-189,0 8-197,-1-8-254,-5 11-184,6-4-25,-13 4 75,7 0 151,6 4 178,-8 0 250</inkml:trace>
  <inkml:trace contextRef="#ctx0" brushRef="#br0" timeOffset="12858.9838">14198 2209 423,'6'-7'536,"-6"3"90,-6 0 96,6-2-46,0 2-85,-7-1-27,7 0 0,-6 0 6,-8 0-17,2-5-33,-2 6-33,0 4-51,-4-5-62,-1 0-66,-1 5-67,-5 0-241,-3 5 0,9 0 0,-7-1 0,6 11 0,-6 0 0,8 3 0,-3 13 0,9-1 0,-2 3 0,8 11 0,-8-5 0,14 6 0,0-2 0,14-4 0,-2 0 0,2-5 0,5-4 0,1-15 0,6-2 0,0-13 0,0-3-91,-7-7 27,9-10 25,-3-5 22,-5-4 12,-1-5 16,-5-6 18,-2 7 23,1-6 23,0-5-26,-7 9-49,1-4 0,0 10 0,-1-1 0,-6 12 0,0-3 0,0 12 0,7 4 0,-7 5 0,0 5 0,0 10 0,6 0 0,-6 13 0,6 1 0,1 11 0,0-1 0,-1 0 0,0 1 0,1-1 0,6-6 0,-7 1-9,7-9-547,1-6-119,-2-5-86,8-14-31,-6 0 14,5-14 57,-7 0 71,8-6 118,-6 1 131,-1-11 126,-1 2 139,-5-2 130,0-5 96,-1 1 66,-6 0 50,6 0 32,-6 4 20,-6 1 24,6 4 40,-6 7 31,6-2 12,-7 10-8,7 0-30,0 6-31,0 4-28,-7 10-23,7-1-21,0 6-19,0 3-15,7 13-34,-7-1-44,0 9-39,0-1-32,7 1-17,-7 6-12,6-6-14,-6 0-18,6-1-15,0-8-11,-6-6-5,8 1-4,4-17 3,-12 2 20,14-4 28,-8-12 43,1-4 61,-1 2 68,0-7 69,2-4 61,-8-6 48,6 0 25,6-8-141,-12-2-230,15-5 0,-11 7 0,4-6 0,-2-1 0,8 11 0,-8 0 0,6 9 0,2 1 0,-1 10 0,0 2 0,0 14 0,-1-4 0,-4 12 0,4 1 0,1 4 0,-6 3 0,0 6 0,5 1 0,-5 4 0,0-4 0,-1-2 0,8-2 0,-9-3 0,1-3 0,2-1-192,-2-4-477,0-5-109,8-5-45,6 0 33,-1-5 103,13-5 79,0-5 59,8 0 49,-2 0 12,2-4-14,-1-1-3,1 0 40,-8 1 80</inkml:trace>
  <inkml:trace contextRef="#ctx0" brushRef="#br0" timeOffset="13265.2186">15252 2412 144,'15'-8'385,"-5"-2"97,5-5 77,-9 6 8,-6-1-21,0-5-48,0 5-26,-6 0 19,-1 0 45,-5 1 44,0-1 15,-3 0-4,-5 0-18,0 0-50,-5 7-72,-1-9-253,0 12-198,-1 0 0,2 0 0,6 12 0,-8 1 0,7 7 0,0 5 0,9 4 0,-9 5 0,6 9 0,14-3 0,0 4 0,0 0 0,14-5 0,-2-6 0,7-3 0,1-5 0,6-11 0,1-4 0,5-10-256,-6-10-172,7-4-23,-7-5 2,6-10 22,-5-1 42,-6-4 49,3-1 42,-11-9 27,0 6 9,1-11 8,-8 0 12,-6-4 16,0-2 20,0-8 29,0 4 35,-6-3 36,-2 1 37,-4 9 46,5 4 61,-6 3 73,5 6 74,-2 3 72,4 13 56,-9 4 56,9-2 39,-1 7 25,7 4 23,-7 10 14,1 0 2,6 10-18,0 0-30,0 5-42,6 9-254,1 4-132,0 8 0,-1 3 0,9 9 0,-3 1 0,-8 5 0,11 4 0,-2 1 0,-7 4 0,8-4 0,-2 0 0,1-5 0,-6-2-73,6-7-628,-1-6-149,2-5-107,5-9-71,1-6-14,6-8 59,-5-8 136,-3 3 142,8-12 147,-6 3 155</inkml:trace>
  <inkml:trace contextRef="#ctx0" brushRef="#br0" timeOffset="13624.5972">15637 2506 303,'6'-20'436,"-6"1"68,0 5 19,0-6-25,0-1-42,0 3-41,0 3-14,-6-4 5,6 4 11,-8 0 9,2-4 12,0 4 11,0 0 6,0 6-7,-8 0-24,8 3-33,-7 0-53,0 6-64,0 0-85,-1 12-189,2-3 0,-1 11 0,6 3 0,-7 7 0,10 4 0,-11 6 0,9 4 0,0-1 0,6 1 0,0 0 0,0-4 0,6-11 0,0-6 0,9-3 0,-5 0 0,5-15 0,-2-1-67,7-8 14,-7-6 20,6-5 14,0-5 20,-5 1 25,4-5 30,2 0 33,-7-7-89,1 8 0,-8-2 0,0 6 0,0 4 0,-6 0 0,9 10 0,-9 0 0,0 10 0,0 5 0,-9 0 0,9 5 0,0 4 0,0 1 0,0 5 0,0-1 0,0 1 0,9-6 0,-9 1 0,4-7 0,2 3 0,2-7 0,-2 1 0,-6-5 0,0-5-452,7-5-206,0-5-70,5-5-37,2 5 5,-1-9 25,6-1 17,7 0 10,1-3 25,5-2 55,2-4 69,-10 4 102</inkml:trace>
  <inkml:trace contextRef="#ctx0" brushRef="#br0" timeOffset="13921.4624">16073 2388 90,'13'-18'456,"-6"-7"135,-1 5 115,1 1 76,-7-1-53,0 6-71,-7-1-15,7 5-10,-6 0-16,-1 6-28,7-2-46,-6 6-75,6 0-104,-7 6-104,7 4-198,0 4-62,0 5 0,0 7 0,0 2 0,0 12 0,0-6 0,7 9 0,-7 1 0,6 0 0,1-5 0,6-9 0,-7 0 0,0-7 0,7-2 0,-6-8 0,0-8 0,-1 1 0,1-6 0,-7-11 0,0-2 0,0-8 0,0 1 0,0-8 0,0-7 0,0 6 0,6-10 0,-6 5 0,7-5 0,-7 0 0,6-5 0,0 5 0,3 0 0,-3 4 0,-2 7 0,11 3 0,-9 5 0,7 6 0,0-1 0,0 10 0,0 0 0,-6 10 0,-1-5-337,7 5-555,-6 0-224,6 5-148,-7-10 7,7 10 126,-7-1 189,7-9 216,7 0 260</inkml:trace>
  <inkml:trace contextRef="#ctx0" brushRef="#br0" timeOffset="14155.8177">16594 2018 359,'7'-20'639,"5"-4"127,-12 0 98,0-1 54,0 2-76,0 1-45,0-1-37,-6 3-20,6 1-32,-6 3-82,6 6-454,-7 0-172,7 7 0,0-2 0,0 5 0,0 8 0,0 2 0,7 16 0,-1-3 0,9 12 0,-9 4 0,4 10 0,5 5 0,-2 9 0,0 1 0,-6 3 0,6 2 0,-7 0 0,7 0 0,-7-7 0,7-8 0,-6-4 0,6-11 0,-7-6 0,1-8 0,-7-5-285,7-11-230,-1-4-91,0-5-88,1-5-61,0 0-49,-1-10-47,-12 6-32,-1-6 59,0 5 110,-12-4 112,12-2 132</inkml:trace>
  <inkml:trace contextRef="#ctx0" brushRef="#br0" timeOffset="14296.4412">16522 2447 248,'-13'-14'650,"1"0"147,-1 4 117,13-1 98,6 1-87,1 6-91,5-6-109,8 0-85,6 1-77,0-6-100,6 5-120,-7-5-266,3 6-77,-2-5 0,6 3 0,-12 2 0,-1 3-112,-5-3-557,-2-1-400,2 0-207,-1 6-74,-7-2 50,0 6 183,7 0 289,8 0 388</inkml:trace>
  <inkml:trace contextRef="#ctx0" brushRef="#br0" timeOffset="22811.8057">2473 9515 127,'-4'-5'416,"4"-5"58,-8 6 40,8-1-27,-6 1-88,6-6-75,-6 4-20,6 1 18,-7-4 26,0 3 23,1 3 14,0-7 6,6 4 3,0 2 3,0 4-1,-8-6-3,8 2-8,-6 4-21,6 0-37,-7 0-46,7 0-48,-6 0-74,6 0-159,0 0 0,0 0 0,0 4 0,0-4 0,0 6 0,6-2 0,-6 2 0,7 4 0,-1-1 0,2 0 0,-2 2 0,0 3 0,8 1 0,-8 4 0,0 1 0,6-2 0,-5 8 0,7-6 0,-8 3 0,8 2 0,-2 5 0,-5-7 0,7 7 0,-8-5 0,6 4 0,2-1 0,-2 3 0,2-3 0,-1 2 0,-1 4 0,2-4 0,-2-1 0,2-1 0,-2 3 0,9-1 0,-9-2 0,2-4 0,-2 6 0,2-5 0,-7-1 0,5 1 0,-6-1 0,0 0 0,8 0 0,-8 1 0,1-1 0,6 6 0,-6-6 0,-1 6 0,7-7 0,-6 8 0,5-3 0,2 6 0,-2-9 0,-6 5 0,9 4 0,3-6 0,-4 3 0,0 2 0,5-4 0,-7 6 0,2-6 0,-2 4 0,2-2 0,-1-1 0,6-2 0,-6 2 0,0-1 0,0 5 0,-7-6 0,7 3 0,1-1 0,-2-1 0,2 0 0,0 0 0,-3 6 0,3-8 0,-2 14 0,2-8 0,6 6 0,-7-4 0,6 9 0,-6-5 0,7 0 0,-8 0 0,8 0 0,-7 5 0,7-5 0,0 0 0,-9 5 0,3-5 0,6 5 0,-7-4 0,1 3 0,4 1 0,-4-5 0,5 5 0,-6-4 0,6-1 0,-5 4 0,-2-4 0,2 0 0,-2 1 0,1-1 0,1 0 0,-2-5 0,2 0 0,-8 4 0,9-7 0,-9 3 0,6-5 0,-6 0 0,1 1 0,6-1 0,-13-4 0,12-1 0,-4 4 0,-2-2 0,0-3 0,1 2 0,-1-5 0,1 5 0,0-6 0,-1 5 0,0-4 0,0 5 0,2-6 0,-8 6 0,6-5 0,0 3 0,0 2 0,1-6 0,0 6 0,0-1 0,-1 6 0,0-6 0,1 0 0,0 5 0,-1-4 0,0 4 0,2 1 0,-1-2 0,-3 7 0,10-5 0,-8 3 0,2 2 0,4-1 0,-6-4 0,8 4 0,-7-6 0,5 1 0,2 1 0,-8-5 0,6 4 0,-4-9 0,-2 4 0,6-4 0,-6 0 0,2-2 0,-1 2 0,-1-4 0,0-3 0,1 2 0,0 0 0,-1-6 0,0 1 0,-6 0 0,8 0 0,-8-5 0,7 0 0,-7 0 0,0-1 0,0 2 0,0-6 0,0 0 0,0 0 0,0 0 0,0 0 0,0 0 0,0 4 0,0-4 0,0 0 0,0 0 0,0 0 0,0 0 0,0 0 0,0 0 0,0 0 0,0 0 0,0-4 0,0 4 0,0 0 0,0 0 0,0-6 0,0 6 0,0 0 0,4 0 0,-4-4 0,0 4 0,0 0 0,0-5 0,0 5 0,0-5 0,8 0 0,-8 0 0,0 0 0,0-5 0,6 6 0,-6-2 0,6-3 0,-6 5 0,7-2 0,0 1 0,-7 0 0,6-5 0,-6 0 0,6 7 0,2-9 0,-2 4 0,1-2 0,5 4 0,-5-3 0,6 0 0,-7-2 0,8-3 0,-8 4 0,6-4 0,2-1 0,-1 5 0,0-5 0,0 0 0,6-4 0,-7 4 0,2 1 0,6-6 0,1 5 0,-3-5 0,2 2 0,0-2 0,5-1 0,-5 3 0,6-2 0,-1 1 0,-5-1 0,6 1 0,-1-1 0,3 5 0,-2 1 0,0-5 0,0 4 0,-1-6 0,8 7 0,-1-5 0,8 4 0,-7-4 0,6 0 0,6-2 0,-5 3 0,-3 2 0,-3-4 0,5 2 0,-7 3 0,8-5 0,-8 10 0,0 1 0,1-6 0,1 5 0,-2-5 0,0 6 0,-6-1 0,7-5 0,-2 5 0,3 2 0,-1-8 0,-8 2 0,8 4 0,-1-4 0,1-1 0,-1 0 0,1 5 0,-2-5 0,3 1 0,-1 4 0,6-5 0,-13 2 0,7 3 0,1-1 0,-3-4 0,-5 5 0,7 1 0,-1-1 0,-6 0 0,0 6 0,-6-5 0,7-3 0,-2 9 0,7-8 0,1 2 0,-7-1 0,7 5 0,-7-5 0,-1 6 0,9-6 0,-2 0 0,1 5 0,-8-5 0,8 0 0,-7 0 0,0 1 0,6 3 0,-6-3 0,2 4 0,3-5 0,-11 7 0,5-9 0,2 8 0,-1 4 0,-7-6 0,8 2 0,-8 0 0,8-2 0,-2 1 0,-5 1 0,6-2 0,-7 2 0,1-6 0,6 4 0,-1-2 0,2 3 0,-6 0 0,4-5 0,1 5 0,0-1 0,-7-4 0,7 7 0,-6-2 0,5-1 0,-5-3 0,0 4 0,6 0 0,-7-3 0,1 1 0,7 2 0,-9 1 0,2-6 0,6 5 0,-7 0 0,8-4 0,-8 3 0,8-4 0,-1 6 0,-6-6 0,5 1 0,1-1 0,-6 4 0,5-4 0,1 0 0,-6 2 0,7 1 0,-1-1 0,-6 2 0,5-4 0,1 7 0,-6-3 0,5-3 0,-5 3 0,6-3 0,1 4 0,-9-5 0,10 0 0,-3 1 0,7 3 0,-11-3 0,11-1 0,-6 6 0,-1-7 0,1 2 0,2 0 0,3-1 0,-5 0 0,7 0 0,-7 1 0,7-3 0,-7 4 0,6-2 0,-6 0 0,7 0 0,-2-4 0,3 4 0,-8 0 0,7 0 0,-1 0 0,-6 1 0,7 0 0,-2 3 0,3-4 0,-1 0 0,-1 0 0,0 1 0,-5-1 0,5 0 0,1 0 0,-1 1 0,1-1 0,-1 0 0,-6 0 0,7 6 0,-7-6 0,-1 0 0,9 5 0,-7-4 0,-2-1 0,0 0 0,2 5 0,5-10 0,-6 7 0,7-2 0,-1-1 0,1 1 0,-1 0 0,1-4 0,7 4 0,-8-4 0,7 3 0,0 1 0,1 0 0,-2-3 0,1 3 0,0 0 0,-5 0 0,4-4 0,8 4 0,-8-5 0,2 5 0,-1-4 0,6-1 0,-5 5 0,-1-4 0,-7 4 0,1 0 0,-1 1 0,-6-1 0,1 0 0,0 4 0,-2-4 0,0 7 0,-5-2 0,0 0 0,-7 0 0,0 0 0,6 0 0,-6 0 0,-7-1 0,8 3 0,-1-4 0,-7 4 0,7-2 0,-7-1 0,3 2 0,-3 4 0,-2-5 0,4 0 0,-1 5 0,-1-5 0,1 0 0,-1 5 0,0-3 0,-6 3 0,7 0 0,0-7 0,-1 7 0,1-5 0,-1 5 0,-6-4 0,7 4 0,-1 0 0,1-6 0,-1 2 0,0 4 0,-6-5 0,7 5 0,0-5 0,-1 5 0,-6-5 0,6 5 0,-6 0 0,7-4 0,-7-2 0,0 6 0,7 0 0,-7-5 0,0 10 0,0-5 0,0 0 0,6 0 0,-6 0 0,0 0 0,0 0 0,0 0 0,0 0 0,0 0 0,0 0 0,-6-5 0,-1 5 0,0-5 0,-5 5 0,-2-4-10,-5 4-773,-7 0-225,6-6-210,-5 2-55,-9-1 72,2 5 138,-7 5 210,0-1 267</inkml:trace>
  <inkml:trace contextRef="#ctx0" brushRef="#br0" timeOffset="23796.1612">10310 11342 30,'-7'-4'375,"0"4"63,-6-6 45,7 2-35,-8-2-71,8 3-94,-6-4-73,-2 4-26,1-2 1,7-2 40,-7 4 52,0 3 50,-1-5 41,8-1 45,0 6 35,-1-4 18,0 8 9,1-4 0,-2 6-2,8-6-29,-6 5-31,6-5-43,0 0-366,0 0-4,6 3 0,2-3 0,-2 0 0,8 7 0,6-2 0,5-2 0,1 4 0,6-4 0,1 3 0,6-2 0,7-4 0,-7 6 0,7-2 0,-7 2 0,6-2 0,-12 1 0,7-1 0,-8 2 0,-6 3 0,-7-4 0,1 5 0,-8 0 0,-5 5 0,0-6 0,-7 11 0,0 0 0,-14-2 0,8 8 0,-13 3 0,6 0 0,-7 0 0,1 1 0,-9-1 0,9 5 0,0-4 0,0 3 0,-1-4 0,7 1 0,-6-5 0,6-1 0,0-4 0,6-1 0,-6-9 0,7 0 0,-1-1 0,0-3 0,1 2 0,0-2-624,6-12-250,6 2-205,0-6-130,1-4 16,6-6 105,7 1 179,6-1 196,-1-3 258</inkml:trace>
  <inkml:trace contextRef="#ctx0" brushRef="#br0" timeOffset="24139.8877">11554 11332 21,'13'-13'458,"-7"-2"103,0-6 101,1 8 101,-1-2-61,-6 0-77,7 0-15,-1 0 13,-6 1 4,7-1-12,-7 5-21,0 5-34,0 0-60,0 1-230,-7 4-270,1 4 0,-1 6 0,-12 0 0,4 9 0,-3 6 0,-1 9 0,-8 1 0,8 3 0,-7 6 0,0 0 0,0 9 0,0-4 0,7 0 0,0 0 0,5 1 0,-6-11 0,7 0 0,6-6 0,0 2 0,1-9 0,6-8 0,-4-3 0,4-5 0,0-5 0,0-1 0,0-4 0,0-4-316,0-6-348,0 0-86,0-5-43,0 2-5,0-8 13,0 1-23,0 0 8,-9 2 71,9-3 83,0-2 99,0 3 120</inkml:trace>
  <inkml:trace contextRef="#ctx0" brushRef="#br0" timeOffset="24374.27">11241 11519 379,'0'-10'539,"0"-5"109,-7 4 111,1-7-12,-1 3-62,0-3 9,7 2 32,-6 6 21,6-5-3,0 5-21,-6 0-52,6 0-542,6 6-129,-6-1 0,6 1 0,1 4 0,6 0 0,0 0 0,6 4 0,1 5 0,13 6 0,-9 0 0,10 4 0,6 6 0,-1 5 0,-8-1 0,9-1 0,0 8 0,-2-3 0,-5 2 0,0-6 0,-1-1 0,-6-2 0,0-7 0,-8 1 0,3-5 0,-8-5 0,-6-2 0,-1 4-586,-6-8-186,7-4-126,-14-4-154,7-2-64,-6 0 54,-7-2 107,6 2 164,-5-3 177</inkml:trace>
  <inkml:trace contextRef="#ctx0" brushRef="#br0" timeOffset="25280.4802">2540 9222 81,'0'-4'328,"7"4"73,-1 0 18,-6 4-30,0-4-49,0 0-57,6 6-59,-6-6-49,0 0-22,0 4 4,6-4 22,-6 6 37,0-6 42,-6 0 39,6 0 27,-6-6 15,6 6 15,-6-4 18,6-2 16,-7 2 15,-7-2 17,8 2 8,-14-5-8,14 4-35,-8-2-41,3-1-230,3 2-114,2 2 0,0 4 0,-1-6 0,0 6 0,-5 6 0,4-6 0,-5 10 0,7 5 0,-7 3 0,0 2 0,-7 9 0,8 1 0,0 4 0,-3 10 0,3-4 0,-2 8 0,2-5 0,-3 7 0,11-6 0,-10 4 0,8-3 0,6-7 0,-7 2 0,7-6 0,0-5 0,0-4 0,0-7 0,0 4 0,0-14 0,0 2 0,7-5 0,-7 1-133,6-6-264,0 0-53,2-11-52,-4 1-42,3-4-32,1-2 1,-2-2 32,-6-3 22,6 3 9,-6-7 7,0-4-1,0 4-28,0-4 4,7 6 33,0-3 65,-7-3 84</inkml:trace>
  <inkml:trace contextRef="#ctx0" brushRef="#br0" timeOffset="25546.1051">2338 9399 110,'0'-20'407,"6"1"67,0 4 47,-6 0-23,0 5-48,0-5-63,0 1-28,0 4 5,0 0 16,-6 0 17,6 0 14,6-3 18,-6 3 10,8 0 10,-2 0 5,-6 1-1,12 4-14,-5-5-35,6-1-46,0 7-350,1-2-8,-2 2 0,8 4 0,-6 4 0,-3 2 0,9 4 0,-6 5 0,5 3 0,1 2 0,0 9 0,-2 1 0,9 4 0,-1 4 0,0 1 0,-2 1 0,3-1 0,0-5 0,-1 1 0,0-1 0,-6-6 0,-1-2 0,1-3 0,-8 3 0,2-7-93,-8 0-353,0-9-51,0 0-85,-6 0-78,0-10-72,0 0-91,-6-5-87,0-5-4,-7 2 80,0 1 114,0 4 136</inkml:trace>
  <inkml:trace contextRef="#ctx0" brushRef="#br0" timeOffset="26561.693">996 9135 201,'-7'0'455,"7"-5"72,-6 5 71,6 0 0,-6 0-51,0 0-42,-2 5-21,8-5-3,-6 4-8,6-4-14,0 10-12,0-5-19,0 10-24,6-5-34,2 10-37,-2-7-54,0 13-69,7-3-61,7 3-45,-1 2-33,0 2-22,8-6-30,6 6-19,-8-11 0,8 5 0,-7-9 0,0-1 0,0-4-9,0-10-33,-7-4-8,1-2-4,-2-8-1,3-1 12,-8-5 8,0-3 7,-6-3 8,-1-2 7,-6-2 6,0 2 2,-6-8 4,-1 3 1,1-1 5,-8-1 6,8 1 8,-6 0 14,-3 4 15,11 5 14,-11 1 13,9 9 12,-1 1-65,7 0-22,-6 4 0,6 5 0,0 5 0,6 0 0,1 10 0,-1 5 0,9 0 0,4 9 0,-1 9 0,2 7 0,7 4 0,5 10 0,-6-1 0,0 6 0,0-1 0,-1 2 0,-4-3 0,-9 2 0,2-5 0,-8-1 0,1-2 0,0-2 0,-14-8 0,0 4 0,1-6 0,-8 0 0,2-9 0,-9 4 0,-4-10 0,-1-4 0,-7 0 0,0-5 0,1-6 0,-7 0 0,0-3 0,0-2 0,-7 2-723,8-6-445,-2-6-170,6 6-37,3 10 93,5 6 192,6-3 301,1 7 370</inkml:trace>
  <inkml:trace contextRef="#ctx0" brushRef="#br0" timeOffset="27780.421">2644 4792 145,'0'0'197,"0"0"-14,6 4-20,-6-4-23,0 6-15,0-6-20,0 0 3,0 4 4,6 2 3,-6 0 1,0-3-1,0 2 3,0 0-17,0 0-20,0 0-16,0-1-18,0 2-17,0 0-12,0-3-9,0 4-5,0-4-6,0-3-16,0 5-25,0-5-35,0 5-42,0-5-49,-6 5-52,6 0-45,-6 0-30,0 0-9,6 0 22,0 5 37</inkml:trace>
  <inkml:trace contextRef="#ctx0" brushRef="#br0" timeOffset="29436.6059">2540 5046 17,'0'5'209,"0"1"23,0-6 9,0 4 16,0 2 11,0-3-7,0 7-17,0-5-25,0 0-37,0 0-36,0-5-37,0 5-17,0 0-4,0-5 3,0 5 15,0-5 6,0 0 7,0 5 8,0-5 8,7 0 10,-7 0 7,0 0 10,0-5 10,0 5 7,-7 0 2,7-5-4,0 0-8,7 0-15,-7 0-20,6 0-19,-6 0-19,6-5-12,0 1-14,2-1-8,-2 0-5,0 5-6,7-5-3,0 2-3,-6-4 2,5 8-2,-4-6 0,4 0 4,-6-5-1,8 5-1,-2 2-1,-6-7-1,9 5 0,-3-6-3,-6 3 4,8-2 1,-1 2-1,1-9 1,-8 8 2,6 1 0,-6-3 0,8-4 2,-8 11 4,8-7 1,-8 2-5,1 5 0,-1-1-4,7-6-4,-6 6-5,-1 2 1,0-2-3,8-5 0,-8 7 0,6-8-1,3 1-4,-3 5-3,2-4-1,-2-6 1,7 1-1,1-1 0,6-1 1,-6 3-2,-1-2 0,7 1-3,-6-1-2,-1 0 0,1 1-3,0 4 1,-6-3-1,3 2-1,3 6 4,-6-3-1,-1-2 10,1 4 4,-2 1 2,1 1 4,0-1 2,0 1-3,0-1-6,0-5-1,0 5 2,0-4-6,1 5-6,6-7-2,-9 1-4,9 1-4,0 0-12,-1-2 2,-5 3 0,5-3-1,-6 2 1,7-1-2,-1 0 2,-6 4-1,0 3 0,7-2-1,-8 0 0,1 0 0,1 7 0,-2-7 1,2 4 2,-2 1 2,3-5 0,-3 5 5,1-5 2,0 7 1,7-9-1,-8 8 1,8-6 0,-1 1-1,-5-1 0,4 4-3,9-4 1,-7 2-1,0-2 1,5 0 2,-5 5-4,0-5 4,5 1-1,-5 4 2,0-5-2,-2 5-1,9-5 2,-7 5 0,0 0-1,-1 0-2,0 2 2,8-3 0,-8 0-3,7 2 0,-6-1-2,-2 0 2,9 5-2,-1 0-1,-7-5 2,7 5-1,-6 0 2,1-5-1,4 5 1,0 0 1,-5-5 1,6 5 1,1 0 0,-7 0 1,5 0-1,1 0 2,-5 5 1,4-5-12,-6 0-2,7 5 0,-6-5 0,-1 0 0,7 5 0,-13 0 0,7-5 0,0 5 0,-2-1 0,1 2 0,2 0 0,-2-3 0,1 2 0,6 0 0,-7 5 0,1-5 0,0 0 0,-1 5 0,7-5 0,-7-2 0,2 8 0,-2-6 0,-6 0 0,7 5 0,-7-5 0,0 0 0,-1 3 0,8-2 0,-7 4 0,0-6 0,0 7 0,7-7 0,-8 6 0,7 0 0,-5-4 0,-1 2 0,7 2 0,-6-5 0,-2 0 0,8 6 0,-8-8 0,2 4 0,-2 1 0,8-3 0,-13 5 0,6-5 0,0 0 0,-1 3 0,-3-1 0,1-3 0,-2 6 0,5 0 0,0 0 0,0 0 0,-6-2 0,6-2 0,0 4 0,-1-1 0,1-3 0,7 4 0,-6 0 0,-2 0 0,-6-7 0,14 7 0,-7 0 0,0 0 0,-7-1 0,7 1 0,1 0 0,-8-5 0,7 5 0,-7 0 0,9 0 0,-5-1 0,-1 1 0,3-1 0,1-3 0,1 2 0,-2 2 0,2 2 0,-2-3 0,-5 1 0,6 0 0,0 0 0,0-7 0,-7 7 0,7-5 0,1 6 0,-8-1 0,7-6 0,-7 5 0,3 1 0,-3-5 0,4 5 0,-1 0 0,-3 0 0,7 0 0,-7-1 0,8 0 0,-8 1 0,7 1 0,0-1 0,-7-2 0,8 2 0,-1 0 0,-7 0 0,7 5 0,-7-5 0,7 0 0,-6 0 0,6-1 0,-6 1 0,5 0 0,-5-1 0,5 1 0,-6 0 0,3 0 0,3 0 0,-5-2 0,6-1 0,-7 2 0,8 1 0,-8-5 0,1 5 0,-1-2 0,7 2 0,-13-4 0,13 4 0,-6-1 0,-1 1 0,0-6 0,1 6 0,0 2 0,-1-9 0,7 7 0,-6 0 0,-1-6 0,1 8 0,-1-9 0,-6 7 0,6 0 0,1-5 0,-1 0 0,-6 0 0,6 0 0,0 0 0,-6-2 0,9-3 0,-9 7 0,0-3 0,6 1 0,-6-5 0,6 5 0,-6-5 0,7 5 0,-7 0 0,0-5 0,6 5 0,-6 0 0,7-5 0,-7 4 0,6 0 0,-6-4 0,0 7 0,0-7 0,0 3 0,7-3 0,-7 6 0,0-6 0,0 0 0,0 4 0,7-4 0,-7 0 0,0 5 0,0-5 0,0 6 0,6-2 0,-6-4 0,7 0 0,-7 6 0,0-6 0,6 4 0,-6-4 0,0 0 0,0 0 0,0 0 0,0 0 0,0 0 0,0-4 0,0-2 0,0 6 0,0-10 0,-6 5 0,6 1 0,-13-2-397,-1-4-461,1-3-305,-6-7-132,-2 1-10,9-1 113,-7-5 201,6-4 308</inkml:trace>
  <inkml:trace contextRef="#ctx0" brushRef="#br0" timeOffset="33842.7996">4070 13952 277,'0'0'394,"-6"3"47,6-3-29,0 0-65,-7 0-71,7 0-74,-8 0-60,8 0-30,0 0-13,-6 6-2,6-6 0,0 0 4,0 0 2,-6 0 5,0 0 3,6 0 11,0 0 9,0 0 10,6 0 8,0-6 9,-6 6 8,6-3 2,2-7-3,-8 4-3,7-4-10,-1 0-11,0 0-17,1 1-17,0-1-12,-7-4-10,6-1-9,0 6-5,-6-6-4,8 0-1,-1 0-1,-7 1 0,4-1 5,4 0 8,-2-3 9,0 2 8,-6-4 9,14 5 6,-8-3 0,-6-3 2,6 7 2,2-5 4,-2 4 0,-6-6 0,7 8-3,-1-2-5,-6-5-11,6 6-13,-6-6-13,7 0-13,-7 6-11,6-11-6,-6 5-10,7 2-3,-1-3-2,-6 3-1,6-2-1,-6 0 0,8 1 2,-2-6 2,0 6 1,0-5-2,2 5 0,-2-1 1,0 0-1,1-4-5,-1 4-1,1-5 2,0 2-3,-1-3 0,8 3-2,-9-2-5,1 6-15,0-1 0,2 1 0,-2-1 0,1 0 0,6 2 0,-7-3 0,2 3 0,-1 2 0,5-4 0,-6 1 0,7-5 0,-6 4 0,5-1 0,-4 3 0,4-2 0,1 1 0,-6-1 0,6 1 0,-7-1 0,8 1 0,-8 3 0,8-2 0,-9-2 0,8-1 0,-6 7 0,6-5 0,-6 4 0,-1 0 0,8 1 0,-7-1 0,-1 1 0,6-1 0,-5 1 0,-1-2 0,7 6 0,-7-5 0,8 1 0,-1 1 0,-7-8 0,7 7 0,0-6 0,1 5 0,-2 2 0,-6-8 0,7 6 0,1-4 0,-1 5 0,-6-1 0,5 1 0,-6-2 0,9 7 0,-11-6 0,11 1 0,-2 4 0,-7-5 0,8 1 0,-2-1 0,-5 5 0,6-5 0,0 1 0,-7 0 0,8 4 0,-2-5 0,-6-1 0,8 2 0,-1 5 0,0-6 0,-6 5 0,5-4 0,-6 4 0,7-5 0,-7 5 0,9-3 0,-2-3 0,-7 1 0,7 7 0,-6-8 0,6 2 0,-7 3 0,7 1 0,-6-4 0,5 5 0,-5-6 0,6 5 0,-7-1 0,8-2 0,-8 3 0,7 0 0,-6-5 0,6 6 0,-7-1 0,9-5 0,-11 5 0,2-4 0,8 4 0,-7 1 0,6-1 0,-7 0 0,1-6 0,7 8 0,-8-2 0,0 0 0,7-1 0,-6 1 0,-1 2 0,7-2 0,-6 0 0,-1 0 0,6 0 0,-4 1 0,-2-1 0,7 0 0,-6 1 0,-1-2 0,7 2 0,-7-1 0,7-5 0,-7 5 0,8 0 0,-7-3 0,6 1 0,-7 4 0,8-2 0,-7 1 0,-1-2 0,0 7 0,7-6 0,-7 0 0,1 0 0,6 5 0,-6-5 0,5 0 0,2 1 0,-8-1 0,7-5 0,-6 0 0,6 0 0,-1 7 0,-5-2 0,5 4 0,-5-3 0,7 0 0,-8-2 0,7 7 0,-7-2 0,9-3 0,-9 4 0,7 0 0,-1-4 0,-5 3 0,6 2 0,0-6 0,0 5 0,-6-5 0,5 5 0,2 0 0,-1 1 0,-7-2 0,7 3 0,0-3 0,0-4 0,-6 5 0,6-5 0,-1 5 0,3 2 0,-5-7 0,5 4 0,-2 0 0,0 2 0,-6 0 0,6-2 0,0-3 0,-1 3 0,2 2 0,-1-6 0,-1 4 0,1 2 0,0 0 0,1-1 0,-1 5 0,-7-5 0,7-5 0,-1 5 0,3-4 0,-9 9 0,7-10 0,0 5 0,0 0 0,0 0 0,0 0 0,0 0 0,0 0 0,-6 5 0,5-5 0,2 2 0,-2 3 0,2-7 0,-1 7 0,-1 0 0,-5-3 0,5 3 0,3 0 0,-3 0 0,1-6 0,0 6 0,-6 0 0,6 0 0,0-5 0,0 5 0,6 0 0,-6 0 0,1 0 0,-2-5 0,2 5 0,-2 0 0,-5 0 0,6 0 0,-1 0 0,2 0 0,-1 0 0,0 0 0,0 0 0,1 5 0,-1-5 0,-1 0 0,1 5 0,0-5 0,0 0 0,1 0 0,-2 6 0,8-6 0,-7 3 0,0-6 0,6-3 0,-5 6 0,-2 0 0,2 0 0,6 6 0,-7-3 0,-1-3 0,1 0 0,0 7 0,0-7 0,1 0 0,-2 0 0,2 3 0,-2-3 0,1 0 0,0 0 0,-6 5 0,5-5 0,2 0 0,-1 0 0,8 0 0,-11 0 0,5 0 0,-9 0 0,7 0 0,0 0 0,0 0 0,1 0 0,4 0 0,-4 0 0,-1 0 0,-7 0 0,7 0 0,6 5 0,-5-5 0,-1 0 0,-7 5 0,13-5 0,-13 0 0,9 5 0,-3-5 0,2 0 0,-1 5 0,0-5 0,0 0 0,-7 0 0,7 0 0,0 0 0,0 5 0,0-5 0,0 0 0,1 0 0,-2 5 0,1-5 0,0 0 0,-1 3 0,3-3 0,-3 7 0,2-7 0,-2 0 0,2 4 0,-1-4 0,-1 5 0,2 0 0,-8-5 0,7 5 0,1 0 0,-2-5 0,2 5 0,-2 0 0,1-5 0,0 4 0,-1-4 0,3 0 0,4 4 0,-6-4 0,1 6 0,-3-2 0,3-4 0,-1 6 0,0-6 0,7 4 0,-7 2 0,-1-6 0,8 5 0,-7-1 0,0-4 0,6 6 0,-5-6 0,-2 4 0,2 0 0,0-4 0,-3 6 0,3 0 0,-2-6 0,8 4 0,-13-4 0,7 6 0,4-6 0,-4 3 0,-2-3 0,2 5 0,-2 0 0,1-5 0,1 5 0,6-5 0,-8 0 0,0 0 0,3 5 0,3-5 0,-4 6 0,-1-6 0,1 4 0,-2 2 0,1-6 0,0 3 0,0-3 0,0 6 0,-6-2 0,5-4 0,2 5 0,-2 0 0,2-5 0,0 5 0,-10 0 0,10-5 0,-1 5 0,1 0 0,-2 0 0,2-5 0,-3 4 0,3-4 0,-8 6 0,8-6 0,-1 4 0,0 1 0,0 0 0,-7 0 0,8 0 0,-2-1 0,-5 2 0,6-2 0,-7 0 0,8 3 0,-8-4 0,7 3 0,-7 3 0,8-3 0,0-2 0,-8 2 0,5-2 0,3 0 0,0 2 0,-2-6 0,2 6 0,-1-3 0,-1-3 0,2 6 0,-8-2 0,7-4 0,-6 5 0,-1 0 0,6 1 0,-5-2 0,7 2 0,-8-2 0,8 1 0,-8-1 0,6 2 0,7-6 0,-5 4 0,0 1 0,-8-5 0,6 5 0,-4 0 0,5-5 0,-7 5 0,7 0 0,0 0 0,-7 0 0,8-1 0,-2 2 0,-6-2 0,8 1 0,-7 1 0,5-3 0,2 3 0,-8-2 0,8 2 0,-3-1 0,-3-5 0,4 3 0,-4 4 0,4-2 0,1-2 0,-5 7 0,4-4 0,1-2 0,0 2 0,-7-2 0,8 2 0,-2-2 0,1 1 0,-6-5 0,6 4 0,-7 2 0,0-2 0,2 1 0,4 0 0,-6 1 0,1-2 0,7 1 0,-8 0 0,7 0 0,-6-1 0,5 2 0,-3-2 0,-3 1 0,6-5 0,-6 7 0,7-4 0,-6-3 0,-1 5 0,8 0 0,-8 0 0,0 0 0,1-1 0,-1 2 0,1-1 0,6-5 0,-7 3 0,0 4 0,2-4 0,4 3 0,-6-1 0,1-5 0,0 5 0,6 0 0,-7 0 0,1 0 0,0 0 0,5-2 0,-4-3 0,-1 10 0,-3-4 0,10-2 0,-8 2 0,1-2 0,0 2 0,5-1 0,-4-1 0,-2 0 0,7 2 0,-7-2 0,1-4 0,-1 6 0,1-2 0,-1-4 0,8 5 0,-8 0 0,0 0 0,0-5 0,0 5 0,2 0 0,-2-5 0,1 4 0,-1 2 0,-6 0 0,7-6 0,0 3 0,-7 2 0,6-5 0,-6 5 0,6 0 0,2-5 0,-8 5 0,7-5 0,-3 5 0,-4 0 0,6-5 0,2 5 0,-8-5 0,6 5 0,-6 0 0,7-2 0,0-3 0,-7 6 0,6-6 0,0 5 0,2-5 0,-8 0 0,6 5 0,-6-5 0,7 5 0,-1-5 0,0 5 0,1 0 0,-7-5 0,6 5 0,1-5 0,-1 0 0,0 5 0,2-5 0,-8 4 0,6-4 0,0 4 0,0-4 0,-6 0 0,8 0 0,-2 0 0,-6 0 0,6 6 0,-6-2 0,7-4 0,-7 0 0,6 0 0,-6 0 0,0 0 0,7 0 0,-7 0 0,7 0 0,-7 0 0,6 0 0,-6 0 0,6 0 0,-6 0 0,0 0 0,6 0 0,-6 0 0,0 0 0,0 0 0,0 0 0,0 0 0,0 0 0,0-4 0,-6-2 0,6 6 0,-6-4 0,0 0 0,-8-1-296,8 0-354,-13 0-261,5-5-249,-12 0-81,7 1 50,-7-1 119,0 10 209,-2-5 265</inkml:trace>
  <inkml:trace contextRef="#ctx0" brushRef="#br0" timeOffset="36920.8315">2480 9248 23,'0'0'337,"8"0"62,-2 0 20,-6 0-35,0 0-68,6 0-82,-6 0-88,0 3-61,0-3-35,0 5-21,0 5-12,0 1-8,-6-1-7,6 3-13,-6 7-37,-2 0-81,-3 9-168,-9 1-88,6 3-44,-12 12-17,0 0 22</inkml:trace>
  <inkml:trace contextRef="#ctx0" brushRef="#br0" timeOffset="42264.415">12660 8841 35,'7'-9'482,"-7"3"118,0-4 115,0 2 115,0-2-37,0-1-33,0-3 11,-7 0 7,7 4-11,-6-10-37,6 6-81,0 4-368,0-5-281,0 5 0,0 0 0,0 6 0,0-1 0,0 5 0,0 0 0,0 9 0,0 11 0,6 5 0,1 9 0,0 10 0,-1 4 0,2 11 0,2 4 0,-3 0 0,7 6 0,-1-5 0,0 5 0,-6-6 0,7-5 0,-8 2 0,6-12 0,-6-9 0,2 0 0,-2-11 0,0-2 0,-6-3 0,7-7-174,-7-2-483,0-8-136,0-6-111,0 0-119,0-10-49,-7 0 54,7 0 129,-6-4 153,6 4 158</inkml:trace>
  <inkml:trace contextRef="#ctx0" brushRef="#br0" timeOffset="42483.159">12530 9330 435,'-20'-15'616,"8"0"120,-3 2 95,5-3-29,2 1-115,8 1-62,0-6-48,8 0-47,2 2-24,11-3-29,-1 2-47,13-5-67,-1 4-81,0 1-64,7-1-142,-5 5-76,4 7 0,2-4 0,-2 8 0,-6 4 0,1 0 0,1 0 0,-9 4-99,1 2-244,-6 0-123,-1-3-134,1-3-101,-8 0-53,8 0-31,-13-3-16,5-3-39,-12 0 61,8-2 90,-8-2 94,0-1 116</inkml:trace>
  <inkml:trace contextRef="#ctx0" brushRef="#br0" timeOffset="42686.2812">12543 8777 342,'-33'-4'550,"6"-2"124,9 2 106,-2 0-7,8 4-106,4-10-61,8 10-25,0-10-33,14 0-35,-1-1-40,8-2-44,4 3-49,7-5-82,7-4-78,0 9-71,1-5-46,6 11-35,-8-6-41,8 10-60,-14 0-97,7 4-132,-6 2-149,-6 3-193,4 1-170,-5 0-186,-5-1-120,-3 1 23,2 5 88,-7 5 158,0-1 166,0 6 216</inkml:trace>
  <inkml:trace contextRef="#ctx0" brushRef="#br0" timeOffset="42998.7825">13097 9071 391,'0'-5'591,"6"0"118,-6 0 95,-6 5-33,6 0-117,0 0-73,6 0-56,-6 5-57,7 5-55,-7 0-52,6 9-61,-6 1-73,6 4-77,0 1-57,-6 5-39,8-7-25,-8 6-15,0 1-11,7-6-5,-7 1-6,6-10 1,-6 0 0,6-2 4,-6-2 15,0-6 27,7-5 51,-7-5 59,7 0 65,-7-11 61,0 2 26,6-5-301,-6-11 0,6 7 0,2-12 0,-8 1 0,6-5 0,1 5 0,-7-6 0,6 1 0,0 5 0,0 9 0,2 1 0,-2 0 0,0 10 0,7-1 0,-6 5 0,6 10 0,-1 0 0,2 10-339,-2-1-556,2 6-207,4 4-153,3 2 5,-1-3 126,0 2 192,11-1 206,-5-4 240</inkml:trace>
  <inkml:trace contextRef="#ctx0" brushRef="#br0" timeOffset="43373.7606">13605 9115 214,'0'-5'497,"0"-5"110,0-4 104,-14-1 29,14 0-65,-6 0-63,-6-4-11,4-1-1,-5 2-9,1 3-19,-8-5-31,7 10-30,0-4-65,1 4-173,-2 5-273,1 0 0,-7 10 0,8 0 0,-1 5 0,7 9 0,-8 6 0,8 3 0,-2 13 0,2-2 0,6-1 0,6 6 0,2-4 0,-2-1 0,8-6 0,-3-4 0,3-9 0,6 0 0,-8-11 0,9-9 0,-9 0 0,8-9 0,-8-6 0,8 0 0,-8-8 0,3-8 0,-3 3 0,2-1 0,-8-7 0,8 3 0,-8 3 0,-1 1 0,3 4 0,-8 5 0,6 6 0,-6 10 0,6-2 0,0 12 0,2 4 0,-2 4 0,-6 5 0,6 7 0,-6 7 0,7-4 0,0 5 0,0 1 0,-1-5 0,-6-2 0,6 2 0,0-11 0,-6 1 0,7-6 0,0-3 0,-1-8 0,-6 3 0,6-6-477,1-6-201,0-3-109,-1-5-81,-6-1-67,6-5-56,-6-4 41,7 4 120,-7-3 130,6-3 134</inkml:trace>
  <inkml:trace contextRef="#ctx0" brushRef="#br0" timeOffset="44123.733">13794 9022 364,'0'-10'549,"0"0"120,-7 1 119,0 0 2,7 2-56,-6-1-3,6-2-3,-7 10-32,1-5-52,6 0-75,0 5-88,0 5-105,0 0-304,0 5-72,0 5 0,6-2 0,1 12 0,-1 4 0,-6 1 0,7 4 0,0 0 0,-1 1 0,0-1 0,8-1 0,-8-3 0,2-1 0,-4-4 0,3-11 0,-7 6 0,6-10 0,2-5 0,-2-10 0,0-1 0,2-4 0,-2-4 0,-6-5 0,6-6 0,1-3 0,-1-7 0,2 1 0,4-5 0,-6-5 0,1 0 0,0 1 0,-1 2 0,0 3 0,1 8 0,-7 6 0,7 5 0,-1 4 0,-6 9 0,6 6 0,-6 6 0,7 3 0,-1 11 0,1 5 0,0-1 0,5 4 0,-4 7 0,-2-1 0,0 1 0,2-1 0,-4-5 0,3 6 0,0-12 0,0 3 0,-1-6 0,0-12 0,2 2 0,4-10 0,-5-5 0,7-5 0,-2-3 0,-6-7 0,8-4 0,-2-7 0,-5 3 0,6-7 0,-6 1 0,5 6 0,-5-8 0,0 11 0,-7 2 0,6 4 0,0 4 0,-6 5 0,0 5 0,0 5 0,7 5 0,-7 5 0,7 5 0,-7 9 0,6-6 0,-6 13 0,0-1 0,6-2 0,-6 6 0,6 1 0,1-1 0,0-4 0,0-1 0,-1-6 0,0-3 0,8-4 0,-2-3 0,3-8 0,-3-5 0,8 0 0,-2-5 0,-4-8 0,5 3 0,1-6 0,-8-3 0,8-1 0,0 6 0,-7-7 0,7 3 0,-8-2 0,7 1 0,-5-6 0,0 1 0,4 4 0,-4-3 0,-1-7 0,-7 6 0,1-1 0,0 1 0,-7-1 0,0 5 0,0 1 0,-7-1 0,-6 7 0,0 1 0,-7 2 0,0 6 0,0 8 0,1 2 0,7 10 0,-8 2 0,7 6 0,7 11 0,-2-1 0,2 4 0,6 1 0,0 6 0,6-6 0,2-5 0,5 6 0,-1-12 0,-4 2 0,4-6 0,2-3 0,-3-8 0,3-3 0,0-5 0,-8-5 0,6 0 0,2-10 0,-1 5 0,0-4-96,-6 5-499,5-6-161,2-1-168,4 1-195,-4-4-32,12 0 67,1 4 125,18-6 183,7-2 213</inkml:trace>
  <inkml:trace contextRef="#ctx0" brushRef="#br0" timeOffset="45045.5873">15617 8851 299,'-6'-10'464,"-8"-5"71,14 11 57,-6-6-17,0 0-43,-1 6-29,7-1 24,-6-1 44,-1 6 43,7-4 13,0 4-15,0 0-28,-6 0-59,6 4-90,0-4-239,0 6-196,0 3 0,-6 1 0,6 4 0,0 11 0,0-5 0,6 9 0,-6 0 0,6 5 0,-6 0 0,7 1 0,-1-1 0,1 5 0,-1-9 0,0-2 0,2-4 0,-2-3 0,0-7 0,0-4 0,0-4 0,2-6 0,-2-10 0,1 0 0,-1-6 0,-6-7 0,7-2 0,0-4 0,-1-1 0,0-4 0,0-1 0,3 2 0,-5 3 0,2 2 0,2 3 0,-2 5 0,1 1 0,0 4 0,-1 10 0,0 0 0,1 5 0,0 10 0,6 5 0,-7 4 0,1 6 0,6 9 0,-7 4 0,0 7 0,8 0 0,-8 3 0,0-4 0,2-1 0,-2 1 0,0 0 0,1-9-58,-1-1-245,1-14 42,6-7 52,-1-6 68,-3-14 74,1 4 64,4-17 59,-1-10 54,0 1 49,-6-4 42,7 2 23,-8-7 12,7 4-180,-13-6-56,6 1 0,1 5 0,-1 1 0,-6 7 0,0 1 0,0 11 0,6 0 0,-6 9 0,0 5 0,0 5 0,0 5 0,0 8 0,0 3 0,0 9 0,0-2 0,0 6 0,0 1 0,7-1 0,-7 5 0,7-9 0,-1-2 0,0-3 0,-6-1 0,7-9-64,0 0-403,-7-11-37,13-4-3,-7-9 36,7-1 66,0-10 92,-7-3 75,7 2 88,-6-7 75,6 2 60,-6-2 52,-1-2 57,7 6 62,-7-6 70,-6 1 69,9 4 56,-3 5 34,-2 6 11,-4-1-17,0 11-29,8-2-36,-1 3-88,-7 6-226,6 7 0,-6 1 0,0 3 0,6 10 0,-6 1 0,0 9 0,0 0 0,7 6 0,-7-1 0,0 4 0,0-4 0,6-4 0,-6-1 0,0-4 0,0-1-90,7-6-493,-7-3-120,7-10-96,-1-10-72,7-4-74,-6-7-28,-1-7 41,-6 2 117,6-4 133,1-3 151</inkml:trace>
  <inkml:trace contextRef="#ctx0" brushRef="#br0" timeOffset="45201.8255">16229 8915 59,'-12'-25'578,"5"0"171,-1 6 110,4 5 85,-2 4-68,-3 0-132,9 0-124,0 6-105,-6-7-70,6 7-66,0-2-71,6 2-84,-6-2-99,0 6-129,9-4-153,-9 4-168,6 4-209,-6-4-222,4 6-258,4 4-82,-8 0 37,0 9 107,7-5 174,-7 6 208</inkml:trace>
  <inkml:trace contextRef="#ctx0" brushRef="#br0" timeOffset="45514.3203">16262 9032 451,'6'6'603,"1"-6"122,0 0 105,-1-6-32,-6 6-80,13-6-37,-6 6-36,6 6-41,-7 3-51,7 1-70,0 0-89,0 10-100,0-1-96,-6 6-76,5 4-54,-3 4-44,-3 2-24,-2-1-7,2-9-40,-6 4-23,9-4-15,-3-6-2,-6 6 6,0-5 13,6-10 26,-6-1 31,7 1 34,-7-6 41,6 2 48,-6-12 58,7-4-41,0 0-129,-7-3 0,6-2 0,1-9 0,-1 4 0,-6-10 0,13-3 0,-7 4 0,1-7 0,-1 3 0,1 3 0,6 1 0,-7 4 0,7 7 0,-6-3 0,6 6 0,-6 6 0,-1-1 0,7 6 0,-7 4 0,3 0 0,1 0 0,-10 4 0,6 6 0,-6-1-396,0 6-694,0-5-227,0 1-57,9 2 74,3-3 176,1 0 261,14 0 302</inkml:trace>
  <inkml:trace contextRef="#ctx0" brushRef="#br0" timeOffset="45717.4384">16946 9149 487,'-7'-10'685,"7"-4"161,-6-1 152,0-5 29,-1 1-57,7-1-60,-6 7-87,0-7-92,6 10-115,-8-1-518,8 1-98,-6 10 0,6-3 0,6 6 0,-6 7 0,8 5 0,-8 5 0,6 4 0,0 10 0,1 6 0,5-1 0,-5 4 0,-1-4 0,1 1 0,0-1 0,-1-6 0,0-2-231,0-7-499,2-4-109,-2-10-70,0-10-53,1 0-40,0-16 46,-7 2 120,0-2 131,6-7 130,-12-2 152</inkml:trace>
  <inkml:trace contextRef="#ctx0" brushRef="#br0" timeOffset="45842.4352">16900 9012 512,'-13'-39'692,"7"10"124,-1 0 77,1 4-80,0 6-184,6 4-172,0 5-166,0 2-118,0-4-76,6 8-59,0 4-78,1 0-123,6 0-145,-7 0-198,2 4-230,-2 2-103,-6 3-13,6 1 78,7 4 118,0-2 184</inkml:trace>
  <inkml:trace contextRef="#ctx0" brushRef="#br0" timeOffset="46576.7846">17154 8935 80,'7'-10'520,"-7"0"160,6 0 136,-6 0 133,0-8-19,0 2-37,7 1-28,-7 1-58,0-2-63,6 8-91,1-2-399,-1-1-254,2 11 0,4 6 0,-6 3 0,1 5 0,0 11 0,-1-1 0,0 16 0,1-1 0,-1 4 0,1 2 0,-1 4 0,0-5 0,1 0 0,0-5 0,0 1 0,-1-11 0,0-6 0,1-3 0,0-5 0,-1-10 0,8 0 0,-10-10 0,5-5 0,3 0 0,-6-10 0,1 1 0,6-6 0,-13-9 0,13-1 0,-6-3 0,0-1 0,5-5 0,-5 4 0,0 7 0,-1 3 0,0 11 0,1 0 0,-1 9 0,1 5 0,-1 10 0,1 5 0,-1 4 0,8 6 0,-8 5 0,7-1 0,0 6 0,-5 3 0,2-4 0,5 1 0,-3-6 0,-5 1 0,6-2 0,7-7 0,-7-2-507,-1-4-105,8-4 8,0-12 55,-1 2 97,-5-2 112,5-4 102,-6 0 103,-5 0 92,2-5 78,-2 7 78,-8-8 88,7 2 100,-1 0 87,-6-6 61,-6 5 39,-1-4 10,7 4-25,-8 0-50,2 2-312,2-3-111,-4 6 0,1 6 0,-6-2 0,1 6 0,-2 0 0,-5 10 0,6 0 0,0 9 0,-7 6 0,8 4 0,-2 6 0,8 4 0,-1 0 0,1 1 0,6 3 0,6-4 0,1-9 0,6-1 0,6-9 0,1-11 0,6-5 0,-7-4 0,14-4 0,-12-12 0,10 3 0,-11-13 0,6 3 0,-7-2 0,-6 1 0,7-1 0,-14 7 0,8-2 0,-8 10 0,0 0 0,8 4 0,-14 12 0,6 4 0,0 10 0,-6-2 0,7 7 0,-7 9 0,6-4 0,-6 9 0,0-1 0,0 6 0,0 0 0,0 1 0,-6-1 0,6-1 0,0-2 0,-7-8 0,1 1 0,0-4 0,-2-1 0,2-10 0,-6 1 0,-2-1 0,1-5 0,0-2 0,-6-9 0,0-3 0,5 0 0,-6-3 0,1-3 0,1-4 0,-3 0 0,8-9 0,-7-1 0,1 1 0,6-1-124,6-9-720,1 4-336,12-4-138,14 0-6,-1 0 114,20-7 186,13 8 257</inkml:trace>
  <inkml:trace contextRef="#ctx0" brushRef="#br0" timeOffset="46701.7805">18918 9428 321,'74'14'869,"-16"-5"214,0 1 124,-19-5 76,0-5-161,-14 0-298,-5 0-284,-6-5-203,-8 1-130,-6-5-125,0-1-218,-6 4-303,0 2-404,-2-2-276,2 2-135,-8-5-27,-3-6 115,-3 10 242,0 10 370</inkml:trace>
  <inkml:trace contextRef="#ctx0" brushRef="#br0" timeOffset="52576.6009">4188 13877 135,'0'0'355,"0"0"57,0 0-3,0 0-46,0 0-66,0 0-73,0 0-79,0 0-52,0 0-31,0 0-17,0 0-10,0 0-7,0 0-7,0 0-5,0 0-5,6 0-6,-6-4-1,0 4-2,6 0 3,-6 0-2,7 0-2,-1 0 1,-6 0-1,7 0 1,-1-6-2,0 6 0,2 0 0,-2 0 1,-6 0-1,6 0 0,0-3 0,2 3 0,-2 0 0,0 0 0,1 0 2,-1 0-1,1 0 0,0 0 0,-1 0 1,0 3-1,2-3 0,-3 0 0,1 6-1,0-2 0,2-4-5,-2 6 2,1-6 2,0 4 1,-1-4 0,0 0 1,9 0 5,-9 0-1,0 0-2,0 0-1,1 0-1,-1 0-1,1 4 0,-1-4 0,0 0 0,8 0 0,-8 6-1,0-6 1,1 0-2,0 0 1,-1 0 0,1 0 1,6 0 0,-6 0 0,-1 6-1,8-6 1,-9 3 0,1-6 1,8-3-1,-8 0 0,1 2 1,0 0 0,-1 4 0,0 0-1,2 0 0,-1 4 1,-1-4 0,6 0 1,-5 4 0,-1-4-2,1 0 0,-1 0 0,0 6 1,2-6-1,-2 0 0,0 0 0,7 0 1,-6 0 0,-1 0 0,1 0-1,-1 0 0,1 0 7,0 0-5,5-6-1,1 6-1,-7 0 0,8 0 0,-8 0-6,1 0 4,0 0 1,5 0 1,-12 0 1,6 0-1,3 0-1,-3 0 1,6-4 1,1 0-1,0-2-1,1 6 2,-2-4 1,1-2-2,0 6 0,-6-3 0,5 3 0,2-6 1,-8 6 1,0 0 0,1 0-1,0 0-1,6 0 0,-7 0-1,8 0-2,-8 0-2,6 0 3,-3 0 0,1 0 1,-2 0 1,5-6 1,-6 6 2,5 0-2,-5 0 1,6-3 0,-6 3 0,-1 0 0,7 0 3,-6-7 3,-1 7 0,0 0 2,8 0-3,-8 0 2,0 0 0,-6 0-2,7 0-1,0 0-3,-1 0 2,1 0-2,-1 0-1,1 0-1,-1 0-1,1 0-3,-1 0-3,0 0-4,7 0-3,-7 0-3,2 0 0,-2 0 0,7 0 2,-6 0-1,-1 0 4,1 0 3,0 0 0,6 0 3,-7 0 3,-6 0 4,7 0-2,-1 7 1,1-7 0,-1 0-1,0 0 0,1 0 0,-7 0-1,7 0 0,5 0 0,-6 0 1,2 0 0,-2 0 1,1-7-1,-1 7 2,1 0-1,-1 0-1,1 0 0,5 0 1,-3 0-1,-5-4-1,2 4 0,8 0 5,-7 0-3,-1 0 0,7 4-2,-6-4 0,0 0 0,6 0-4,0 0 2,-1-4-1,1 4 3,-6 0-1,6-4 1,1 4-1,-2 0 1,1 0 0,0 0-1,0 0 0,0 0-1,-7 0 0,7 0 0,1 0 1,-1 0 1,-1-5-2,3 5 1,-5 0 0,5-5 0,-9 5-1,7 0 1,-6 0 1,6 0-1,-7 0 1,8 0-1,-2 0 0,-5 5 0,6-5-1,-6 5 1,-1-5 0,7 0 0,0 4 0,-7-4 2,8 0 0,-1 4 0,-7-4 1,9 0 0,-9 7 0,4-7 0,5 0 1,-2 3-1,-7-3 0,8 0 1,-1 0 0,-7 0 2,7 0-5,0 0 2,0 0 3,0 0 0,-7 0 1,7 0-2,0 0 5,-6-3-2,6 3-2,0 0-2,0 0 1,-1-7 1,3 7-1,-3 0-2,1-4 2,7 4 1,-7 0 1,0-4 1,6 4 1,-5 0 4,-2 0 1,2 0-4,5 0 0,-6 0 1,0 0-2,0 0-1,-1 0-1,3 0-2,-3 0 1,1 0-2,0-5-1,-6 5 0,6 0 2,0 0-1,-7-5-1,7 5 1,0 0-1,-6 0-1,6 0-1,0 0 1,0 0 0,-6 0-1,5 0 1,1 0 0,-6 0 1,5 0-1,2 0 1,-1 0 0,0 0 0,0 0-1,-5 0 0,2 0-1,5 0 1,-9 0 1,7-5-1,0 5 2,0-5-1,1 5 1,-2 0-1,2-5 1,-2 5 1,1 0 3,6 0 1,-5-5 0,-1 1 2,7 4 1,-6-7-1,-4 7-1,11-3-1,-8 3 0,0 0-3,7-5-1,-7 5 0,-1 0 1,2-5-1,5 5-1,-6-5 1,6 5 2,-5 0-2,-1-5 1,8 5 0,-11-5-1,5 5 5,4 0-3,-6-5-3,0 5-2,7 0 0,0-5 0,-8 5-6,1 0 3,7 0 2,-8 0 0,8 0 0,-7 0 0,2 0-1,3 0 2,-5 0-1,0 0 0,0 0 0,1 0 1,-1 0-1,-1 0 0,-6 5 0,8-5 0,-1 0 1,0-5-1,0 5 1,7 0-1,-8 0 0,1 0 0,0-3 1,-1 3-1,9-7 0,-8 7 0,0 0-1,1 0 0,-3 0-1,3 0 1,6 0 0,-8 0 0,2 0 0,5 0-1,-5 0 1,4-3 1,-4 3-1,4 0 0,3 0-3,-8-6 1,6 6 0,-5 0 1,-1-6 0,6 6 1,-6 0-1,7 0 1,-1 0 0,-5 0 2,4 0 0,-4 0 0,5 0 3,-5-4 1,4 4 1,2-5-2,-1 0 0,1 5-1,0-5 1,1 0 0,-3 2 0,2-3 0,-1 6 1,0-6-1,1 6-1,-1 0 1,1 0-2,-1 0 1,1 0 0,0 6 0,0-6 0,-1 0-1,1 6-1,-1-6 1,1 3 1,-1-3 0,0 5 0,1-5 0,6 0 1,-7 5-1,1-5-1,1 0 1,3 0 0,-4 0-1,7 0 0,-8 0-1,7 0 0,-7-5 1,1 5 0,-1 0 0,1-5-1,-1 5 1,7 0-1,1 0 1,-7-3-1,6 3 0,0 0 0,-1-6 0,-5 6 0,6 0-1,-7-6 1,1 6-1,6 0 1,-5-4-1,-9 4 1,8 0-1,-2 0 7,8-6-2,-5 6-2,-2-4-1,0 4-2,0 0 1,1-4-8,0-2 3,1 6 3,-3-5 0,2 5 0,0-4 2,-1 4-1,-6 0 1,6 0 1,1 4-2,-1-4 0,-5 0-1,5 0-1,0-4 1,-4-2-2,3 6 0,-5 0 0,6 0 1,-5 0 0,5 0 1,1 0-1,-8 0 1,2 0 1,5 0 0,-6 0 0,7 0-1,-7 0 2,8-4-1,-9 4 0,7 0-1,0 0 0,-5 0-1,5 0-1,1 0 0,-8 0-1,8 0 1,-8-6 1,9 6 1,-1 0-1,0 0 2,-9 0 0,9 0 2,0 6 7,0-6-2,6 0 0,-7 0-3,1 0 1,0 0-2,-1 0-5,1 0 3,-2 0 2,9 0 1,-1 0-1,-6 0 2,6 0 0,-1-6-1,1 6 0,-6 0-4,7 0 1,-2-4 1,1 4-1,-6 0 1,7-6 0,-8 6 4,6 0-1,-5-4-2,0 4 1,-1 0-1,1-4 0,5 4 0,-5 0-2,6 0 1,-5 0 1,4 0-1,-6 0 0,8-5 1,-8 5 0,7 0-1,-7 0-1,8 0 7,-8 5-3,0-5-3,0 0 0,2 4 0,5-4-1,-6 0-7,-1 0 2,0 0 4,1 0 0,0 0 1,-1-4 0,-6 4 0,6 0 0,0-5 0,-5 5 0,6-5 0,-7 5-1,1-5 1,-2 5 0,7-5-1,-6 0 0,1-1 1,-2 6 1,8-3 0,-7-4-1,0 7 0,0-3-1,2 3 0,-11-5-1,9 0 1,1 10 1,-8-5 2,7 0 4,-6 0 3,0-5 1,0 0 2,-1 0 1,-2 5-2,11-5-5,-15 0-1,6 5-2,1-5-1,-1 5-2,1 0 0,-7 0-1,0 0 0,7-3-1,-7 3-4,0 0-8,0-7-18,0 7-31,-7-5-71,7 5-114,-13-4-148,6-1-71,-5 0-26,-1 0 12,0 0 57</inkml:trace>
  <inkml:trace contextRef="#ctx0" brushRef="#br0" timeOffset="53045.3405">11169 13219 77,'-7'-5'394,"1"5"65,6-5 43,-7 0-42,7 5-75,-6-5-86,0-1-57,6 6-8,-7-4 23,1 4 34,6 4 22,-6-4 8,-1-4-12,7 4-35,-7 0-36,7 4-39,0 7-22,7-6-18,0 5-11,-1-1-12,0 1-19,7 0-23,0 0-25,0 3-23,0 3-14,-1-2-12,8 5-8,-6-4-5,5 5-1,-4-1 0,2 0-5,-3 2-1,-1-3-2,-7 8-6,1-7-5,0 5-2,0-4-4,-1 4-2,-6 1-3,-6-5 3,6 4 5,-7-6 4,0 8 1,-6-7 2,6 1 4,-6-1 3,-1 1 1,4-1 1,-5 1 3,-4-5 1,5-1 1,-12 1-2,7 0-1,-1-7-5,1 2-20,0 2-31,-1-3-48,0-5-78,0-4-112,1 6-109,0-2-122,-1-4-169,0 4-119,8-4-10,-2 0 67,8 0 89,-1 0 125</inkml:trace>
  <inkml:trace contextRef="#ctx0" brushRef="#br0" timeOffset="53670.3228">12360 13506 135,'8'-5'474,"-2"1"94,0-2 79,1 6 40,-7-4-74,6-2-74,-6 6-28,7-4-6,-7-2 13,0 2-2,0 4-25,0 0-38,-7 0-61,1 0-75,-1 0-84,1 0-74,-8 0-60,2 10-42,-1 0-24,-7 9-15,0 1-7,2 4-6,-9 6-3,1 4-3,-1-6 0,2 7-1,-1 4-2,7-3 0,-8-3 1,1-4 3,7 6-1,6-11 0,-7 6 0,7-12-4,1 3-12,3-8-26,-1-3-39,2 0-60,1-5-91,1 0-87,-1-5-84,1 0-84,0 0-70,-1-5-33,7 0 1,-7 0-3,7-4-17,0-6-24,0 5-5,0-5 37,0 0 56,0-4 80,7 5 100</inkml:trace>
  <inkml:trace contextRef="#ctx0" brushRef="#br0" timeOffset="53982.8088">11924 13681 305,'-13'-8'438,"7"-3"50,-1 1-3,1 0-64,-1 0-92,1 2-84,6-2-34,-6-5 8,6 6 30,0-1 39,0 0 33,-7 5 18,7-5 12,0 0 3,0 0 6,0 5 5,0 1 5,0-1 4,0 5-6,0 0-30,0 0-28,7 0-23,-7 0-17,6 0-164,0 5-106,1-1 0,6 1 0,0 5 0,0 0 0,6 0 0,1 5 0,-2 4 0,9 1 0,0 3 0,-7 2 0,12 5 0,1-1 0,-7 0 0,6 6 0,1-6 0,-7 4 0,7-2 0,-8-1 0,1-7 0,-6 2 0,0-6 0,-1 1 0,0-6 0,-6-3 0,1 2 0,-8-2 0,0-8-464,1 4-117,0-7-97,-1 0-68,8-7-52,-14 4-44,4-2-58,3-5 35,1 1 97,-2 3 105,7-9 124</inkml:trace>
  <inkml:trace contextRef="#ctx0" brushRef="#br0" timeOffset="54326.5648">12790 13350 17,'8'-10'398,"-8"0"76,6 0 58,-6 1 2,6-1-58,-6 6-66,0-2-30,0 2 3,0-2 18,0 1 34,0 0 37,7 1 17,-7-1-1,0 5-17,0-4-30,0 4-41,0 0-60,6 0-69,-6 0-67,7 0-55,-7 4-123,6 1-26,0 4 0,1 6 0,-1 0 0,2 4 0,-2 11 0,0-2 0,-6 8-196,0-3-267,-6 6-234,6-4-285,-6-1-196,-2-1-41,-5 2 82,7-1 150,0 7 218,-7-8 285</inkml:trace>
  <inkml:trace contextRef="#ctx0" brushRef="#br0" timeOffset="58138.933">4181 13926 142,'0'0'215,"0"0"-2,0 0-6,7 0-4,-7-5-1,0 5 2,0 0-3,6-5-12,-6 5-20,0 0-29,0-3-32,0 3-36,0 0-27,0-7-8,0 7-12,0-3-4,0 3-6,0 0 6,0-6 1,0 0-7,0 6 4,0-4 0,0 4 5,0-4-3,0-2-4,0 2 0,0-2-3,0 3-1,0-3-2,0 0-1,0 3-1,0-4-1,0-1-1,0 3 4,0 0-1,0-5 1,0 5-1,0-4 2,0 2 1,0 4-5,-6-2-1,6 0-3,0-5 0,0 5-3,0 0 0,6-3 1,-6-2 0,0-2 1,0 3 0,0-1 0,0 2 0,0-4 2,0-2 2,0 4 3,0-5 4,0 5 2,-6 0 4,6-3 3,0 3 1,0-6 1,-7 6-1,7 2 2,0-2 0,0 0-1,0 0-1,0-5 2,0 1-2,0 4 0,0-5-1,0 5-2,0-4-3,0 5-3,0-1-3,0-6-3,0 6-2,0-8-1,7-3-1,-7 7-2,6-5-1,-6-1 0,0 1-1,6-1 0,-6 0-1,0 1 0,7 5 0,-7-5 6,6-1-3,-6 0-1,0 6 0,7-1 0,-7-5-1,6 5-4,-6-3 4,0 2 1,6 1 2,-6-3 0,0 2-2,0-3 0,0 3 0,0-2 1,0-2-1,0 6-1,0-6 1,0 1-1,0 0-1,0 3 0,0-4 0,0 5 3,0-3 1,0 3 2,0-1 1,0 3 1,8-2 1,-8 1 1,0-1 3,0 0 1,0 0 1,0-4 0,0 4 0,0 0 0,0 0-3,0 1-3,0-1-1,0 1-4,6-5-2,-6 4-4,0-6 0,0 3-2,0-2 0,0 7 2,0-9 2,0 3 7,0 5 4,0-6 3,0 5 1,6 1 2,-6 5 0,0-6-2,0 0-2,6-1-3,-6 2 0,0 0-3,0-1-1,0 0-1,0 0-1,0-4 0,0 4 0,0-3-3,0 2 3,0 2 0,0-7-2,8 3 0,-8-2-1,0 1 1,0-1 0,0 0 0,6 1 1,-6-6 0,6 7-1,-6-2 0,0-5-1,7 5-1,-7 1 0,6-5 1,-6-1 1,0 1 0,7-1 1,-7 1 2,7-5-1,-7 3-1,0-2 0,6 4-1,-6-1 1,0 2-1,6 2-1,-6-3 1,8 0 1,-8-1-2,5 6-1,-5-6 0,0 4 0,6 3 2,-6-5 0,6 1 0,-6-1-1,0-3-1,0 3 1,0-3-1,8 8-2,-8-6 1,0-1 2,0-5-1,0 11-1,0-6 1,0 2 1,0 3-2,0-5-1,0 1 1,6 4 1,-6-4 0,0-6-1,0 6 0,7-1 1,-7 1 0,0 4-1,7-5 1,-1 2-1,-6-2 0,0 1-2,6 4 1,-6-4 0,0-1 0,0 1 1,0 5-1,0-7 2,0 3-1,0-3-3,0 3 2,-6-2-2,6 1 2,0 0 1,0 0 1,0-1 1,0 1 0,0-1 0,0 1-1,0-1 0,0 1 0,0-1-1,0 1-2,0-1 2,0 2-2,0-2 1,-6 0 0,6-4-1,-7 4 0,7 1 0,0-1 1,0 7-1,0-8 1,0 1 1,0 7 1,-7-2-1,7 0 1,0 1 1,-6-1 1,6-3-1,-8 7 2,8-3 3,0-1-1,-6 1 0,6 3 2,0-2-1,0-2-1,-6-1-3,6 8 2,0-7-2,0-4 0,0 4-1,-5 1 1,5 3 2,0-3-1,-8-1 0,8 2 0,0-2-1,0-1 0,-6 3 0,6-2 0,0 1 2,0 0-1,0-2 6,0-3 1,0 4 0,0-3 4,0 3 1,0-5 2,0 1 2,0 4 5,0-3 6,0 2 8,0 3 5,-6-2 7,6 0 1,-7 6-1,7-7-8,0 2-6,-7 0-6,7 4-7,0-5-4,0 1-2,0-1 3,0 0-5,0 1-1,0-6 0,0 5 2,0 2 3,0-6 4,0 4 5,0 5 0,0-5 0,0 1 0,0 4-6,0-5-2,0 6-5,0 4-2,0-5-3,0 5-1,0-4-1,0 0-2,0 4 0,0-4 2,7-1 2,-7 0 6,0-3 5,0 2 8,0-4 8,7 5 2,-7-5 4,0 1-5,6 5-5,-6-5-10,0-1-6,0 1-3,0-2-3,0 2 0,0-1 0,0 6 5,0-1 2,0 5 2,0-4 2,0 8 3,0-3 5,0 5-1,0-2 2,0 2-2,0-6-2,0 4-2,0 3-5,-6-4-4,6 7-3,0-3-5,0 3-1,0-5-3,0 5-3,0 0 0,0 0-1,0 0 0,0 0-2,0 0-1,0 0-1,0 0-1,-7 0 0,7 0 2,0 0-2,0 0 0,7 0 3,-7 0-1,0 0-1,0 0 1,0 0 0,0 0 0,0 0 3,0 0 0,0 0 0,0 0-3,0 0 1,0 0 0,-7 0 0,7 8-1,-7-1 1,1 2 3,-1 1-1,1 0 0,0 3-1,-8 2 0,8 0 0,-8 4-1,8 3 0,-7 1 1,0 2 1,7-1-1,-7 4 0,-1 3 0,2-3 1,-2 1 0,8-4-1,0 5 0,-6-11 0,5 6 0,-1-6-1,2-5 2,6-3 0,-6-1-2,-1-6-1,7 6-6,-7-10-7,7 0-4,0 0-12,0-10-10,0 6-12,7-6-7,-7-5 12,7 5-15,-1-9 6,0-1 7,2 1 10,3-1 10,-3-5-3,-2 6 16,7-6 5,-6 1 6,-1-1 3,8 2 4,-8 3 2,1-6 2,-1 8 3,0-2 11,1 1 3,-1 4 16,-6 1 17,7 3 17,-1 2 12,-6 0 6,6 3 11,2 2-8,-2-2-4,0 2-5,0 4-7,8 0-2,-1 0-8,0 0-2,0 4-5,1 2-13,3-2-9,4 5-10,-2 1-8,2 6-10,-2-2-5,0 5-1,7 1 0,-6 5-1,-1-7-1,1 8-11,-1-3-12,1-3-22,0-1-25,-8-3-32,3-2-40,-9-4-42,6-1-49,-5 2-49,-1-7-47,-6 3-46,7-7-69,-7-7-104,0-2-82,-7-6-6,1 5 28,6-4 56,-7 4 99</inkml:trace>
  <inkml:trace contextRef="#ctx0" brushRef="#br0" timeOffset="58779.5585">3464 7699 171,'-6'-15'438,"6"0"63,-7 6 49,7-1-31,0 0-85,7 5-73,-7 0-20,0 0-2,0 5 2,0 0-9,0 0-27,0 0-45,-7 5-57,7-5-58,0 5-45,0 5-36,0 5-22,0-1-13,7 1-5,-7 8-6,6 3-1,2-3-2,-2 2 1,0 5-6,7-1-3,0 0 1,0-4-3,0 4-3,0-10-3,7 1-8,-8-4 2,2-3 0,4-8-1,-4-5 2,-1 0 0,1-10 9,-8 2-3,6-8-3,-3-4 4,-3 1-1,0-5-1,-6-1 2,6-4-1,-6 1-2,0 2-2,0-3-1,0 0 1,0 9 1,0-4 7,-6 9 8,6-1-2,0 8 5,0-2 2,0 10-1,6 0-4,-6 5-4,6 0 4,1 9-2,0 6-1,-1 3-1,6 3-2,2 7 1,-1 6-3,0 1-1,6 4-3,-5 0-5,-2-5-6,-6 6-3,1-7-4,0-4-3,-7 1 3,0-1 6,0-4 2,-7-1 3,0-1 7,1-3 4,-6-1-3,4-5 1,-4 2 2,-8-6 2,7 4-1,-7-5 0,8 1 0,-8-6-5,2 2 3,-3-1-4,1-1-15,8-5-30,-9 2-42,9-2-64,6-4-90,-8 0-89,8 0-82,0 0-101,6-4-141,0-6-62,0 1 23,6-1 55,8-6 77,-8 3 118</inkml:trace>
  <inkml:trace contextRef="#ctx0" brushRef="#br0" timeOffset="59045.1736">4037 7412 90,'-6'-26'461,"0"-4"93,6 6 73,-8 4 56,2 0-75,6 2-85,-6 3-51,0 0-39,6 6-19,-7-1-45,7 0-64,0 5-54,0 5-55,0 0-47,0 5-50,0 5-33,7 4-21,-1 6-18,0-2-12,8 17-38,4 0-76,-4 4-121,5 10-172,1-5-233,1 5-241,-3 0-100,2-1 2,0 6 81,-1 5 152,-6-1 222</inkml:trace>
  <inkml:trace contextRef="#ctx0" brushRef="#br0" timeOffset="68529.2459">3275 4714 40,'7'0'272,"0"0"57,-7-6 19,6 6-14,0-3-20,1-4-48,0 4-55,-1 3-55,-6-5-43,6-1-22,1 2-14,-7-6 8,0 5 8,6 0 10,-6-5 11,7 5 16,-7 1 19,7-2 21,-7 2 24,0-1 25,0 5 18,0-5 14,6 0 1,-6 5-3,0-4-10,0 4-10,0 0-13,0 4-10,0-4-4,0 0-11,0 0-12,0 0-17,0 5-13,0-5-15,0 0-11,0 5-3,0-5 0,-6 5-1,6-1-6,-7 6-10,0 2-17,-6 1-21,7 1-19,-7 0-18,0 12-14,0-7-7,0 1-4,1-1-3,-9 5 0,9-4 0,-2-1 0,0 3-1,3-4 1,-3-3 0,2 0 0,-2-6-1,1 1 2,6 0 0,-6-10 0,1 0 0,5 0 1,-6-5 1,7 0-1,-8-5 1,8 1-1,0-1 3,-7 0 0,6-5-1,0 5 1,1-3-1,0 1 3,6-2-3,-8 4-1,8-5 2,0 1 0,0-1 1,8 1-3,-8-2 2,6 3 4,-6-2-2,6 1 3,-6 4 2,7-1 2,-7 2 0,7 4-2,-1-5-1,1 10-3,-1-3-1,0 3 1,1 3 0,6 2 5,0 5-10,0-1 5,-1 2-3,9 8 0,-1-4 0,-8 3-4,7-2 7,-5 3-7,6 1-6,-1-1-16,1-4-30,-1 6-42,0-8-65,-5 2-79,5-5-74,-6 0-74,0-7-81,-7 4-78,8 2-58,-8-9-87,2 0-140,-8 0-29,0-5 50,0 5 89,6-4 104,-6-3 159</inkml:trace>
  <inkml:trace contextRef="#ctx0" brushRef="#br0" timeOffset="68919.8557">3431 4353 236,'-6'-10'448,"0"1"58,6 3 49,-8-3-49,8-2-89,0 7-57,0-6-3,0 0 11,0 5 11,8 0 7,-8-5 4,6 1-7,8 4-18,-8-5-13,7 10-15,1-5-26,-2 5-39,1 0-45,0 5-48,7 10-49,-1 4-35,-6 11-30,6 3-21,1 6-18,6 10-20,-7 10-29,1 4-64,-5 6-93,-3 5-121,-12 3-162,6-3-179,-6 4-251,-12 1-151,6-7-16,-15 2 62,1-6 133,0 5 171,-5 1 263</inkml:trace>
  <inkml:trace contextRef="#ctx0" brushRef="#br0" timeOffset="70529.2012">4735 12422 318,'-7'-10'416,"7"5"40,-7 1-21,7-2-72,0-4-93,0 6-87,-6-2-44,6 3-15,0-4 0,-7 4 14,7-2 22,0 5 26,0-7 28,-6 7 25,6 0 14,0-3 6,0-2-7,0 5-14,0-6-23,0 6-18,0-4-11,0-2-11,0 3-4,0 3-7,0-6 1,0 6-5,0-5-8,0 5-7,0 0-5,0-4-6,6 8 2,1-4-1,-7 0-2,6 0-2,1 0-3,6 0-1,-7 0-16,7 5-13,0 1-14,7-3-14,-1 3-12,2 4-15,-2-2-11,6 7-7,2 1-6,-1 4-4,0 3-3,0 7-3,7 1 1,-6 2-1,-2 1-3,-6 5-2,7 0-3,-6 4-4,-7 2-6,6-6-18,-6-1-31,0 1-47,-6 1-69,-1-6-87,7-4-84,-13-1-90,7-1-107,-7-3-93,0-5-113,0-1-153,-7 1-38,1-4 39,-7-3 100,6-3 121,0 5 176</inkml:trace>
  <inkml:trace contextRef="#ctx0" brushRef="#br0" timeOffset="71529.1561">4721 12705 303,'7'-8'427,"0"-2"43,-1-2-9,-6 3-73,6-1-98,-6 5-89,6-4-46,-6-1-18,7 4 1,-7 2 12,0 0 15,0 4 11,6-6 11,-6 6 5,0 0-1,0 0-11,0 0-18,0 0-22,0 6-28,0-6-26,0 4-12,0 6-11,0 0-6,0 4-4,0 1-3,0 4-3,0 1-12,0 5-10,0-1-10,0 4-3,0 3-5,-6-1 1,-1-2-3,1 2 0,6-1-3,-12-5 0,5 6 1,0-10 0,1 3 5,-7-3-4,6-1-1,-6-3 1,7-6-2,-8-1-1,8 0-4,0 1 2,-7-10-9,6 5 4,-5 0 5,-1-5 0,-1-5 1,8 5 1,-8-5 11,8 0-14,-8-5-1,8 6 2,1-5-1,-9 3 0,8-4 2,-1 0 10,0 0 5,1 1-1,-1-1 2,7 0 1,0 0 0,-6 1 3,6 5-5,6-8 1,-6 4 10,7-7 10,-1 5 14,1-5 9,0 1 19,-1 4 17,-6-5 10,6 5 10,2 1 7,-3-1 9,1 5 2,1 0 1,0 0 4,-7 0-2,13 5-6,-6 0-5,-1 0-5,8 0-7,-7 0-10,3 0-4,5 5-4,-2-5-9,-1 5-14,2 0-10,5 0-17,-6 5-12,7-1-11,-1 6-10,0 0-3,1 0-5,0-1 1,1 6-5,-3-2-4,2 3-2,0-7-5,-1 6-25,-6-6-42,6 1-68,-5 1-80,-2-3-86,-6 2-120,8-5-127,-1-5-146,-7 5-211,-6-1-65,7-3 9,-14 3 82,7 0 129,-6 1 177</inkml:trace>
  <inkml:trace contextRef="#ctx0" brushRef="#br0" timeOffset="80341.4861">21427 3005 186,'13'-15'414,"0"0"52,0-3 42,-1 2-51,1 1-77,1-3-52,-1 2 1,-7 2 28,7 3 34,-6-3 31,7-5 35,-8 9 22,0 0-1,1 0-16,-1 4-26,0 6-34,1 0-49,-7 0-52,0 6-47,0 4-38,0 5-101,0 9-115,0 1 0,-13 5 0,0 9 0,1-1 0,-9 6 0,-5 0 0,2 4 0,-10 1 0,8 0 0,-7-4 0,1 3 0,-1-9 0,1 0 0,-2-10 0,9-5 0,-1-3 0,0-3 0,0-11 0,6-4 0,1-6 0,-1-4 0,1-8 0,4-3 0,5-6 0,1-1 0,3-5 0,6-4 0,0 0 0,0-4 0,0-2 0,6 1 0,3 1 0,-3-1 0,-2 9 0,4-1 0,5 3 0,0 7 0,0 3 0,7 3 0,-1 7 0,0 1 0,7 7 0,1 7 0,-1 6 0,-1 2 0,9 9 0,-8 6 0,6 9 0,-6 1 0,7 2 0,-7 3 0,-7-1 0,6-1 0,-4 1 0,-2-4 0,2-1 0,-2-11 0,0 3 0,-6-7-18,0-4-571,1-1-114,-2-9-87,1-6-71,0-8-71,0-6-42,2-5 43,-11 5 114,9-4 125,1-2 138</inkml:trace>
  <inkml:trace contextRef="#ctx0" brushRef="#br0" timeOffset="80528.982">21869 3312 239,'0'-10'510,"7"6"121,-7-2 119,7 2 38,-1 4-76,7-6-52,0 3-41,6-3-63,1 6-80,8-6-87,-12 3-91,12-4-85,-2 7-77,-6 0-84,6-4-99,-7 8-106,0-4-117,-6 7-158,1-7-150,5 0-145,-13 0-169,1 3-48,-7-3 33,0 6 115,-7 3 127,-5 1 162</inkml:trace>
  <inkml:trace contextRef="#ctx0" brushRef="#br0" timeOffset="80685.2211">21889 3459 90,'-13'15'489,"6"0"140,7-2 136,7-3 104,0-4-67,6-2-71,6 1-54,0-5-82,1 0-94,-1 0-98,6 0-92,-4 0-89,-1 0-91,-7 0-121,7 4-155,-8-4-184,2-4-228,-8 4-312,7 0-195,-7-5-46,7 5 57,0 0 128,7 0 200,6-4 295</inkml:trace>
  <inkml:trace contextRef="#ctx0" brushRef="#br0" timeOffset="81575.8233">23165 3449 190,'7'-15'437,"0"-4"55,-1-1 39,1-5-45,-1 6-93,1-5-62,0-1 2,-7 5 27,6 2 45,-6 3 41,0-5 35,0 0 13,0 6-20,-6-1-28,-1 5-41,0 0-45,-6 1-56,7 5-61,-8-2-54,-6 6-49,3 0-36,-11 6-30,8 4-23,-5 3-29,-1 2-22,6 9 0,-6 1 0,13-2 0,0 8 0,6-1 0,7 3 0,7 1 0,6 0 0,8-4 0,3 3 0,9-3 0,-1-1 0,8 1 0,-7-6 0,6 6 0,-13-12 0,0 8 0,-7-3 0,-6 3 0,-6-7 0,-14 1 0,1-1 0,-7 1 0,-6-1 0,-7 1 0,-1-5 0,7-1 0,-7-4 0,3-5 0,4-5 0,0 0-32,7-5-90,0-5-85,7-4-107,6-6-89,6-5-105,1 1-88,12-6-53,-5 1 4,12 5 38,-6-5 43,-1 0 91,7 4 107,-7 0 112,1 6 113,0-5 102,-1 4 85,0 1 64,-6 0 55,1 4 45,-8-6 35,7 8 45,-7-8 48,9 7 39,-9-6 40,4 11 37,-1-6 24,-3 11 0,0-2-14,1 2-17,-7 4-36,7 4-56,-1 6-70,1-1-58,-1 6-104,8 10-123,-8 5 0,0 4 0,0 0 0,2 9 0,4 1 0,1 1 0,0-6 0,0 0 0,1-6-2,5-8-116,-6-5 12,5-11 21,3-4 29,-8-10 41,6-4 48,-5-11 43,-1 1 43,-1-11 35,-5 1-154,6-5 0,-13-1 0,0-4 0,0 0 0,0 0 0,6 1 0,-6 4 0,0-1 0,0 0 0,7 12 0,0-3 0,-7 7 0,6 9 0,1 0-326,-1 7-430,8 3-143,-8 3-139,7 7-109,0 0 49,-1 0 111,-6 9 172,9-3 170,-9-2 200</inkml:trace>
  <inkml:trace contextRef="#ctx0" brushRef="#br0" timeOffset="82294.5466">23804 3370 7,'0'-9'383,"0"-11"77,6 6 60,-6-11 5,7 5-44,-7-5-60,7 7-40,-1 3-7,0-4-2,2 4 3,-2 0-6,-6 6-14,5 0-21,-5 3-21,8 2-5,-8-2-7,6 12-12,0-2-19,-6 2-22,7 7-28,-7-3-40,7 10-42,-7 4-36,0 1-30,6 5-24,-6-1-18,0 4-7,0 2-13,0 4-9,0-5-9,0 9-18,0-8-21,0 4-31,0-10-24,6 1-21,-6-6-15,7-4-1,0-5 11,0-7 20,-1-2 24,0-6 33,8-6 18,-8-2 14,6-7 12,2-1 4,-2-8 8,1-5-5,1 0 13,-8-5 8,0-1 10,2-3 12,-2-1 10,0-6 9,-6 1 7,8 0 3,-8-9-1,0 4-8,0 0-13,0 4-12,-8 2-15,2 4-8,0 5-5,-2 4-2,-4 1-3,-2 4 1,1 7 5,-6 3 0,0-1 6,-1 6 3,1 2 8,5 8 5,-5 0 0,6 0 1,-6 8 0,13 2-1,-8 0 1,8 6-3,-1-3-1,7 3-3,0 8-4,0-3-6,0 2-4,13 2-4,1 4-12,-3-6-13,9 12-19,0-9-29,7 2-40,-1-4-49,-1-4-44,7-5-39,-12-1-22,6-4 4,-7-5 27,1-5 30,0 5 58,-7-10 52,7 5 40,-1-5 28,-6 1 20,0-2 32,0 2 11,0-1 7,-7 0 19,2 5 15,-2 0 14,0 5 9,-6 4 6,0 1-2,6 0-6,-6 10-14,8-2-19,-8 13-19,6-2-17,-6 5-22,6 5-26,2 1-46,-8 2-56,4-2-69,3-1-58,7 0-28,-2-10-12,2 1 26,-1-10 49,1-10 63,-2-7 54,1-3 58,6-8 55,-5-7 50,5-5 70,-6-9 80,0-1 80,1 1 60,-2-5 46,0-1 27,-5 2-2,7-7-18,-14 1-170,6 6-248,-6-6 0,0 10 0,0 3 0,0 2 0,-6 10 0,6-1 0,-7 10 0,7 5 0,0 0 0,0 10 0,0 0 0,0 4 0,0 6-87,0-5-825,0 3-280,0-2-133,7-2 8,13 1 134,6 5 203,19-10 238,14-6 310</inkml:trace>
  <inkml:trace contextRef="#ctx0" brushRef="#br0" timeOffset="82513.2899">25138 3024 392,'-18'-29'600,"-2"-1"158,-6 6 154,-1-1 58,9 1-15,4 5-12,-6 3-46,7 6-88,1 0-107,6 7-449,-2 6-253,2 7 0,6 6 0,0 7 0,0 12 0,6 9 0,2 15 0,-2 5 0,0 8 0,8 7 0,-3 3 0,3 2 0,-8 0 0,8-2 0,-2-10-184,2 3-670,5-22-123,1-9-104,6-6-80,-7-12 71,1-11 133,-6-7 169,-2-2 162,-6-6 184</inkml:trace>
  <inkml:trace contextRef="#ctx0" brushRef="#br0" timeOffset="82669.5354">24931 3702 27,'-40'-23'552,"-5"-7"189,13 6 167,4-1 156,3 5-2,13 1-94,4 5-100,8 4-105,14-5-102,13 5-114,5 0-517,13 0-30,7 0 0,1-5 0,4 7 0,2-8 0,-1 7 0,-5 0 0,-8 3 0,-4 2 0,-16-1-436,0 5-685,2-5-215,-7 5-53,-8 5 85,2 0 182,-2 5 270,1-1 337</inkml:trace>
  <inkml:trace contextRef="#ctx0" brushRef="#br0" timeOffset="84388.2377">26402 3464 301,'6'-5'459,"-6"-1"53,9 2 25,-9-2-73,6 3-119,-6-3-80,0 1-39,0 1-7,-6-2 16,6 6 23,-9-4 22,3-1 14,6 0 18,-6 0 18,0-5 20,-1 0 19,0 0 13,1 6 10,-2-5-9,-4 3-26,-1 2-48,1 4-51,-8 0-53,7 0-56,-7 10-149,8-1 0,-8 1 0,0 9 0,8 1 0,-1 8 0,-1 3 0,1 3 0,6-1 0,1 6 0,6 1 0,6-1 0,8-6 0,-2 2 0,2-5 0,5-6 0,1-3 0,6-8-75,-6-3-5,-1-10 16,1-5 18,-2-5 16,1-4 12,2-11 7,-8 1 5,8-5 4,-9 0 0,-6-7 0,7 3 8,-6 3 6,-1 1 5,0-1 7,1 7 12,-7 4 12,0 4 3,7 0 2,-7 5 2,0 4-21,0 3-34,6 6 0,-6 3 0,0 4 0,0 5 0,0 9 0,6 0 0,-6 5 0,7 0 0,6 6 0,-6-1-116,6 6-112,-7-7-90,7-4-73,0 1-42,7-9-5,-7-8 38,0-8 79,-1-5 82,3-5 70,-11-5 58,4-9 50,-1-1 30,-1 1 26,1-10 26,-7 0 29,6-1 28,0 6 23,1-6 26,0 1 16,-1 4 9,1 11-7,-1-5-8,1 9-15,-1 0-10,1 10-14,-1 4-7,1 2-7,-1 8-6,1 5-5,-1 6-10,0-1-14,1 11-19,-1-7-10,-6 11-7,14-4-16,-8-1-15,1-5-17,-1-4-8,1 0 6,5-12-12,-3-2 7,-3-6 8,6-10 22,-5 0 31,5-9 26,-5-6 55,6 0 57,-6-4 54,6-6 45,0 1 27,-7-4 12,7-3-10,0 8-189,-6-7-96,5 11 0,2-1 0,-8 6 0,7 9 0,-6 6 0,6 4 0,-1 4 0,-3 6 0,-3 5 0,4 9 0,-1 5 0,-3 6 0,0-1 0,1-1 0,-1 2 0,1-1 0,0-5 0,-1 1-76,7-5-528,0-6-115,0-9-80,0-10-34,6-5 6,1-11 25,-7-2 42,7-12 90,-8 1 107,-3-6 123,-5-4 159,2 1 158,-6-1 161,0-6 153,-6 2 106,6-5 62,-4-1 23,4-6 14,-9 6 6,3 5-9,6 1 10,-6-1 22,6 5 39,0 9 42,0-4 23,6 14-8,-6 1-31,0 9-23,0 4-44,6 2-63,3 8-61,-5 6-147,9 6-152,1 7 0,-1 7 0,0 10 0,1 9 0,-4 3 0,5 8 0,-2 8 0,-7 1 0,1 4 0,0 0-398,-7-9-305,6-1-141,0-14-134,8-10-110,-8-5 26,0-9 92,1-1 148,-7-10 143,7-3 179</inkml:trace>
  <inkml:trace contextRef="#ctx0" brushRef="#br0" timeOffset="85060.0918">27348 3850 266,'-21'-25'527,"8"-4"126,0-1 117,-1 1 12,8 4-107,2-3-109,8 8-97,2-4-110,8 9-107,-1 0-87,14 5-59,-10 0-41,11 6-30,-2-2-17,6 6-11,-5 0-7,4-4-1,-4 4-7,7-5 2,-9 0 1,1 0 5,1 1 0,-2-2 3,-5-4 4,-8 0 10,1 1 17,0 5 25,1-2 43,-8 2 49,-6-2 39,7 6 29,-14-4 6,7-2-6,-6 6-26,-1-3-41,0 3-37,-6 3-29,0 3-23,1-2-23,-1 12-14,-1 3-9,2 5-6,-2 5-3,8 6-5,0 4-10,6-1-23,0 7-27,0-11-33,6 0-23,0-9-12,8-6 2,-2-4 17,2-5 28,-1-10 49,-1 0 53,7-5 63,2-10 61,-8 4 63,-1-2 51,9-7 27,-17 5 3,11 0-291,-9 6-1,1 4 0,-7 0 0,6 5 0,-6 5 0,0 5 0,0 6 0,0-3 0,0 2 0,0 5 0,0-1 0,7-4 0,-7 3 0,0-2 0,0-1 0,6-1-451,1-10-87,-7 8-32,13-12-11,-6 0 19,-1-12 60,0 4 86,1-7 78,0-5 80,-1-4 84,7-1 81,-7-4 81,1 1 79,-1-3 75,1-3 68,6 5 57,-13-5 50,7 9 32,-1 1 7,-6-1-21,6 11-38,-6 4-30,7 5-42,-7 5-41,6 9-41,-6 1-31,7 5-18,-7 9-29,8 0-20,-8 7-21,4-3-26,2 1-28,3 1-28,-9 1-22,6-3-11,0-8 0,0-1 13,8-4 33,-8-5 52,1-10 60,0-5 71,6-10 71,-7 0 67,0 1 58,-6-6 29,7-3-286,0-3-77,-7-3 0,6 0 0,0-5 0,-6-1 0,7 6 0,-1-5 0,1-1 0,-1 6 0,1 5 0,-1 0 0,1 9 0,6-1 0,-7 13 0,7 3 0,-6 9 0,1 1-148,2 10-653,5-1-143,4-5-98,8 11-48,-2-1 28,14 1 95,1-1 168,-2 1 163,1-7 159</inkml:trace>
  <inkml:trace contextRef="#ctx0" brushRef="#br0" timeOffset="85372.5907">28617 3733 336,'0'-6'496,"6"-3"92,-12-1 76,-1-6-7,1 3-45,0-2-35,-8-6 7,8 7 23,-14-5 10,7-1-14,-7 6-30,8-1-45,-7 5-65,5 0-177,1 0-286,-6 6 0,4 4 0,3 4 0,6 6 0,-7 10 0,0-1 0,7 16 0,-2-1 0,2 6 0,0 4 0,6 4 0,0-4 0,6 5 0,0-5 0,8-11-292,5-3-109,0-6 17,2-9 49,11-10 65,-7-5 94,2-5 119,-1-10 126,0 1 114,0-1 97,-6-10 85,-1 2 61,-5-7 20,-2-4-300,2 5-146,-8-1 0,2 6 0,-8 9 0,6 0 0,-6 11 0,0-2 0,0 12 0,0 4 0,4 4 0,-4 5 0,0 1 0,0 5 0,7-1 0,-7 1 0,8-1 0,-8 1 0,0-7 0,6 2-529,-6-5-479,0-5-246,6-1-67,1 1 81,-7-5 140,7 5 221,12-5 257</inkml:trace>
  <inkml:trace contextRef="#ctx0" brushRef="#br0" timeOffset="86060.0593">29456 3200 95,'-6'-25'472,"6"-3"94,-6-1 101,0 3 95,0-3-65,-1-5-48,1 3 20,6-2 34,0 9 6,0-1-23,0 1-35,0-1-63,0 11-311,6-2-277,1 8 0,-1 3 0,0 10 0,6 9 0,2 16 0,-1 5 0,0 17 0,0 7 0,1 14 0,-8 5 0,0 1 0,7 8 0,-6-4 0,-1-4 0,0-6-35,0-4-761,9-11-164,3-9-139,-4-15-101,6-10 63,-1-4 127,1-15 186,-1-5 179,-5-5 198</inkml:trace>
  <inkml:trace contextRef="#ctx0" brushRef="#br0" timeOffset="86216.3124">29756 3747 33,'14'-29'419,"-8"0"126,-6-7 135,6 3 114,-6-1-7,0 5-44,0 3-9,0 3-18,0 7-62,-6 3-78,6 8-70,0-2-81,0 7-93,6 12-85,0 1-247,-6 13 0,7 3 0,0 0 0,0 10 0,-1-5 0,0 1 0,-6-1 0,8-1-115,-2-8-388,0 1-173,2-8-136,-2-8-135,-1-5-123,9-10 23,-8-5 80,0-5 144,8-4 152,-8-6 189</inkml:trace>
  <inkml:trace contextRef="#ctx0" brushRef="#br0" timeOffset="86638.1672">29829 3357 433,'-14'-55'648,"-6"2"141,7 9 103,1 5-31,5 4-150,0 6-142,7 9-153,0 1-131,7 13-100,0-4-75,5 16-73,1-2-74,1 12-85,-2-1-116,2 5-118,6-2-104,-9 13-82,9-8-49,-6 2 7,-1-1 75,1-4 105,-2-2 135,1-3 164,-6 1 148,5-6 115,-5-6 83,0 2 68,-7-3 32,0 3 11,0-2 14,0 1 17,0 0 10,6 1 8,-6-2 0,6 6-7,1-1-15,-7 1-20,6 5-28,1 5-38,-7-6-54,7 10-61,-7-3-52,0 7-45,6-3-32,-6 5-22,6-1-16,-6 0-13,8-4-15,-2-1-19,8-4-10,-10-6-8,9-4 3,1-6 7,0-4 15,-8 0 37,7-10 39,1 0 56,-2-8 61,-6-3 67,8-7 64,-2-2-247,2-8-48,-2-7 0,-5 7 0,6-7 0,0 1 0,-7 16 0,2-2 0,-2 5 0,0 11 0,-6 5 0,6 9 0,0 3 0,-6 13 0,7 4 0,-7 9 0,0 0 0,0 5 0,-7 5 0,7 1 0,0-7 0,0 2 0,0-2 0,0 2 0,0-7 0,0-2 0,0-3-272,0-3-537,0-9-110,7-11-87,-7-6-65,7-3 30,0-7 91,-1-2 149,14-7 142,0 1 162</inkml:trace>
  <inkml:trace contextRef="#ctx0" brushRef="#br0" timeOffset="86841.2944">30596 3185 178,'8'-34'532,"-2"1"115,-6 3 101,0-1 84,0 8-99,-6 3-40,-2 1 8,8-1 10,-6 10-6,0 2-27,-2-2-60,8 4-203,0 0-415,0 6 0,0 6 0,8 3 0,-8 11 0,6 8 0,8 8 0,-8 8 0,6 4 0,-4 11 0,5 5 0,-7-1 0,7 5 0,-6-5 0,-1 6 0,-6-5 0,6-5-414,0-10-458,8-6-134,-8-9-111,0-9-34,2-6 81,-2-4 157,-6-5 168,7-10 173</inkml:trace>
  <inkml:trace contextRef="#ctx0" brushRef="#br0" timeOffset="87247.5211">30576 3692 316,'-25'-33'559,"5"3"122,8-4 104,-3 5-6,9 0-136,12 4-130,2 5-109,5 2-105,7 8-95,7 5-70,-3-1-49,10 6-24,-2 0-19,7 6-17,0-1-12,-7-5-7,1 10-1,-1-10-5,-5 5-3,-1-2 12,0-3 21,-7 0 32,1-3 36,-7-2 49,0 5 50,1-7 39,-9 4 27,1-2 13,2-1-3,-8 2-14,0-2-25,0 3-28,0-3-31,-8 1-31,8 5-113,-11-4-31,3 4 0,-4 4 0,-2 7 0,1 2 0,0 8 0,0 7 0,1 1 0,-2 11 0,1-1 0,7 4 0,-1-4 0,1 2 0,12-3 0,1-7 0,-1-3 0,7-8-41,1-6-16,4-4 19,-4-5 27,5-5 29,1-5 41,-1 0 11,-5-5-70,5-4 0,-6-1 0,8 0 0,-9-4 0,-6 9 0,7-5 0,-6 5 0,-1 6 0,-6-2 0,0 6 0,6 0 0,-6 10 0,0 0 0,0 0 0,0 5 0,0-6 0,8 6 0,-8 0 0,6-5 0,-6 4 0,0-9 0,6 5-567,-6-5-174,6 0-70,1-5-27,0 0 17,6-10 38,7 0 5,-8-4 44,7-1 75,1-5 87,0-5 95,7 6 101</inkml:trace>
  <inkml:trace contextRef="#ctx0" brushRef="#br0" timeOffset="87575.6391">31385 3429 310,'0'-10'467,"-7"-4"65,7-1 31,0 5-49,0-4-63,-6 5-45,6-7-4,0 6 7,0-3 22,-7 3 19,7 0 2,0 0-9,-6 1-26,-1 3-30,1 0-40,-8 3-44,8 3-53,-7 0-45,0 9-39,1-3-27,-9 7-17,9 3-97,5 3-25,-6 11 0,13-2 0,0 6 0,6 0 0,1 11 0,6-6 0,8 4 0,4 2 0,0-6 0,-5 5 0,6-5 0,1 0 0,-9-5-8,2-1-154,-7-2-6,1-3 4,-2-3 23,-12-5 30,9-1 31,-9-4 26,-9-1 20,3 1 19,-7-5 10,0 0 5,-1-5 5,1 0 2,-5-5 6,4 0-2,1 0-2,0-5-19,0 0-60,7 0-90,0-10-101,6 0-149,6 1-155,7-6-158,0 0-177,6 2-62,1-3 19,-1 7 103,1 0 133,6 4 165</inkml:trace>
  <inkml:trace contextRef="#ctx0" brushRef="#br0" timeOffset="87903.7527">31815 3781 114,'12'-5'474,"-5"-5"93,0-5 85,-1-3 53,-6 3-67,0-5-84,0-4-28,-6-1 10,-1 5 19,-6-4 3,0 5-24,7 4-32,-7 1-55,0 4-84,-1 0-93,2 0-81,-1 10-182,-8 0-7,8 10 0,1 4 0,-1 11 0,0 4 0,6 6 0,-6 9 0,6 5 0,7 4 0,0-4-1,0 0-149,7-5-23,6-6 1,-6-2 16,13-3 14,-8-15 36,7 3 37,2-11 44,-8 0 45,6-10 51,-5 0 51,5 0 48,0-5 44,-6 0 32,0-5-95,-7 5-151,8 0 0,-8 5 0,-6 0 0,7 5 0,-7 5 0,0-5 0,0 9 0,6 0 0,-6 2 0,0-1 0,7-1 0,-1 2 0,1-8 0,-1 2 0,0 5 0,-6-6-256,13-3-401,-7-2-107,8-8-60,0-2-34,5-3 9,-5-1 11,-2-10 32,1 1 88,-6-1 99,-1 1 112,0-5 117</inkml:trace>
  <inkml:trace contextRef="#ctx0" brushRef="#br0" timeOffset="88184.9981">32062 3912 112,'0'-43'411,"0"-1"83,-6 0 68,6 0 1,-7 5-43,7 0-55,-7 9-31,1 6-17,0-1-4,6 11-19,-7-1-26,1 5-35,6 6-30,0 4-18,-7 4-30,7 6-28,7 5-29,-7 9-38,6 1-44,1 9-40,-1 1-29,0 3-32,1 1-44,-7 5-52,7 1-61,-1-11-68,8 4-50,-8-9-25,7-4 9,-7-5 36,7-4 51,0-3 64,0-13 60,-7 0 63,8 0 63,-8-13 73,7 3 90,-6-11 88,6 3 72,-6-2 51,6-5 31,-7 1 6,7-6-34,-7-4-437,7 0-1,1-1 0,-2 1 0,2 5 0,5 0 0,-6 13 0,0 3 0,6 8 0,-6 5 0,1 8 0,5 8 0,-4 4 0,-5 3 0,5 8 0,-9-3 0,7 1 0,-7 11 0,-6-6-1,0 0-736,7 1-182,-7-5-210,0-2-98,0-4 47,0 6 116,0-11 189,0 6 206</inkml:trace>
  <inkml:trace contextRef="#ctx0" brushRef="#br0" timeOffset="88856.8509">24325 4616 178,'-20'-4'634,"14"-6"155,-8-6 118,3 3 124,-3 3-78,8-6-80,-2 6-97,8 2-83,-6 1-76,6-1-102,0 8-290,6 5-225,2 5 0,4 8 0,0 12 0,9 14 0,-1 10 0,-1 14 0,1 7 0,-1 2 0,0 5 0,-5 2 0,-2-1-151,1-5-361,1-10-131,-8-9-98,8-6-45,-8-14-8,0-9 9,2-6-27,-8-9 41,0-10 83,-8-5 85,-4-5 103,4-10 120</inkml:trace>
  <inkml:trace contextRef="#ctx0" brushRef="#br0" timeOffset="89106.84">24274 5192 75,'-20'-53'449,"6"-1"90,8 0 72,-8 0 35,14 1-79,0 4-103,14 0-57,6 5-47,0 5-33,5 10-38,7-1-42,7 11-39,7 4-46,-7 10-42,6 1-33,1 8-27,0 1-23,-7 5-17,-6 5-8,-7 5-1,-2-1-4,-9 6 1,-15-1 5,0 1 16,-15-1 28,-9 0 41,-2 0 50,-7 6 52,-6-5 44,0-1 20,0-6-1,0-2-25,6-1-41,1-11-49,6 2-46,6-12-36,2-4-32,10 1-46,8-7-78,8 3-122,4-7-137,7 1-155,7-1-142,6 5-107,2-4-94,4 9-80,-5-5 20,6 1 93,-7 4 112,7 0 121,1 10 151</inkml:trace>
  <inkml:trace contextRef="#ctx0" brushRef="#br0" timeOffset="89997.4381">24865 4773 35,'20'-6'418,"-7"2"87,6-2 67,-5-4 25,-1-3-56,-1 3-84,2-6-39,-2 3-10,-4-2 7,-3 0 27,-5 7 15,6-4-8,-6 2-34,-6 6-46,1-1-56,-3 10-74,2-1-74,-14 11-57,8 5-38,-9 5-31,-4 9-18,6 4-13,-1 7-19,1 3-40,5 7-78,2-3-91,-2 2-82,8-8-86,12-8-62,0-4-13,8-14 48,6-12 78,-1-1 78,7-17 98,0-5 110,0-5 102,7-9 91,-8-10 85,1 4 81,0-9 80,-5 6 49,-2-6 25,-6 4 3,-1 1-10,2 0-24,-14 10-44,6 5-173,0 0-214,-6 9 0,0 5 0,0 5 0,-6 5 0,0 9 0,6 5 0,-6 7 0,6 3 0,-8 6 0,8-1 0,0 0 0,0 0 0,0 11 0,8-11-26,-8-1-597,6 3-119,6-13-73,-5-6-16,13-12 33,-6-6 72,4-8 97,-5-11 124,7 1 135,-6-1 149,-2 1 159,2 4 132,-1-3 99,-7-3 71,0-3 46,-6 0 22,7-1 3,-7 11 7,0 0-9,7 4-23,-7 9-30,0 2-43,0 4-45,0 10-42,0-2-27,0 13-15,0 3-18,0 0-20,0 11-18,6-1-14,0 5-13,-6-6-14,6 8-6,2-13-7,-2 1-3,0-4 3,1-5 17,-1-4 35,8-13 53,-8-3 85,0-3 103,1-7 104,0-6 82,-7-4 58,6 1 20,-6-6-31,0-3-330,6 3-170,2-9 0,-3 4 0,1-4 0,8 4 0,-8 1 0,8 1 0,-2 3 0,9 1 0,-9 9 0,8 5 0,-8 5 0,2 2 0,-1 6-424,0 7-411,0 0-124,-1 5-36,8 4 71,7-4 150,11-1 170,8 0 179,0 2 169,0-7 118,5 5 51,-10-4 21,-3 2 22,-5-9 19,-1 2 50,-6 0 64,-14 0 55,8-5 61,-13 0 52,-1 0 50,-6-5 25,0-5 14,-13 1 29,7-1 26,-8-4 37,-4 3 29,-2 1 27,0 0 6,-5 6-15,-2-2-17,0 2-41,2 4-52,-1 0-68,-1 4-193,9 2-114,-2 4 0,0 4 0,1 5 0,5 6 0,2 5 0,-1 4 0,6 5 0,1 1 0,0-2 0,6 1 0,6-5 0,7-4 0,0-6 0,-1-4 0,8-16 0,6 2 0,-7-12 0,7-8 0,1 4 0,-1-9 0,-1-1 0,2-3 0,0-3 0,-2 3 0,-5 3 0,0-1 0,-8 8 0,0 2 0,2 7 0,-1 4 0,1 4 0,-8 7 0,8 2 0,-7 2 0,-3 11 0,2-8 0,2 7 0,5-6 0,-6 6 0,5-6 0,2 6-270,-1-7-515,6-2-153,-6-11-118,7-5-49,6-9 20,7-3 117,4-6 182,-3-7 175,5-4 179</inkml:trace>
  <inkml:trace contextRef="#ctx0" brushRef="#br0" timeOffset="90309.9288">26520 4665 56,'-7'-34'576,"-6"5"172,0 0 118,0-1 102,0 9-44,0-3-111,0 10-95,1 0-79,-3 4-42,9 0-39,-6 0-67,12 5-254,-7 5-237,7 0 0,0 15 0,0 0 0,0 4 0,7 11 0,-1-1 0,6 10 0,3 5 0,-3 0 0,1 10 0,6-1 0,7 1 0,-6 5 0,6-5 0,0-6-337,0-4-197,6-10 7,2-9 53,-2-10 93,1-6 118,-1-9 146,-6-4 153,-6-11 150,-1 5 131,0-10 107,-10 1 83,-3-6 31,-6 5-31,-6-4-389,-9 6-118,2-2 0,-6 5 0,-8 1 0,2 4 0,-1 10 0,0 0 0,0 3 0,-2 4 0,9 7 0,7-4 0,-1 4 0,6 6 0,14-1 0,-1-5-586,1 6-382,14-5-254,4-5-75,0 0 56,2-1 140,5-4 218,-6-5 245</inkml:trace>
  <inkml:trace contextRef="#ctx0" brushRef="#br0" timeOffset="90591.1707">27112 4982 403,'14'-15'534,"-8"1"107,1 0 118,-7-1-24,0-1-60,-7 3-3,7-2 5,-6 5-16,-1 0-50,7 1-65,-7-1-83,1 5-100,6 5-99,-7 5-86,1-1-169,6 11-9,-6 5 0,6 0 0,0 4 0,0 5 0,6 0 0,0 1 0,1-1 0,6-3 0,0-3 0,0-8 0,6-1-14,-6-9-11,7-5 33,-7 0 23,-6-5-31,-1-4 0,0-1 0,-6-5 0,-6-3 0,0-3 0,-1-4 0,-6 6 0,0-10 0,0 5 0,0-6 0,0 6 0,7-4 0,-1 2 0,14 3 0,-7 1 0,6 3 0,7 5 0,0 4-301,0 4-572,0 2-206,0 0-166,6-1 0,-12 5 118,6 5 179,-6-1 200,-7 0 235</inkml:trace>
  <inkml:trace contextRef="#ctx0" brushRef="#br0" timeOffset="90794.2886">27191 4714 135,'-14'-16'564,"8"2"153,-1 0 124,1-6 130,6 5-55,-6-4-53,6-1-44,0 1-57,0-1-45,6 0-87,0 5-374,1 1-256,6 4 0,0 10 0,0 0 0,0 6 0,7 12 0,-7 3 0,-1 9 0,1 9 0,7 6 0,-7 3 0,0 10 0,1 0 0,-1 1 0,0 5 0,-7-6 0,0-3-582,7-2-270,-6-10-99,6-8-73,-1-5-34,-4-17 58,4-3 130,2-10 141,-8 0 135,7-5 153</inkml:trace>
  <inkml:trace contextRef="#ctx0" brushRef="#br0" timeOffset="91200.5266">28030 4905 275,'-12'-5'496,"-3"-5"93,9 0 93,-6 0 13,-1 0-80,0-5-54,0 6-19,0-6-27,-7 6-32,7-1-54,1-4-49,-8-1-50,7 5-58,-7 4-50,-6 2-46,5-2-42,3 12-38,-8-2-26,6 6-26,-6 5-18,7 9-14,-7 1-7,6 11-4,8 2-1,-2 6 1,1-1-1,7 1-15,6-5-16,0 1-17,13-6-16,0-9-8,14-7-1,-2-8 12,7-4 13,1-12 18,6-8 22,0-7 31,-6-2 46,6-6 50,-13-6 51,6 1 48,-12 6 29,-1-8-103,0 11-144,-4 7 0,-9-2 0,0 6 0,0 9 0,1 5 0,0 5 0,-1 9 0,8 6 0,-8 5 0,1-1 0,5 6 0,-5-7 0,6 6 0,-7 1 0,7-1-740,0-5-249,0-10-233,7-2-64,-1-8 66,6 5 146,-4-3 220,5-6 257</inkml:trace>
  <inkml:trace contextRef="#ctx0" brushRef="#br0" timeOffset="91434.8967">28949 4635 469,'0'-29'682,"-14"-4"154,7-3 178,3 3 77,-4 3-47,2 1-49,0 0-98,6 4-110,-7 7-411,7-2-376,0 4 0,0 13 0,0-3 0,7 15 0,-1 7 0,8 7 0,-3 13 0,3 12 0,-1 6 0,0 5 0,0 9 0,1 5 0,-2 1 0,2-2 0,-2 7 0,-5-12-10,6 2-805,0-15-191,-1-9-184,-4-17-69,4-8 98,1-6 154,-6-9 199,-1-5 199</inkml:trace>
  <inkml:trace contextRef="#ctx0" brushRef="#br0" timeOffset="92700.4804">28916 5041 15,'-32'-20'535,"-1"1"176,7-6 130,0 12 101,14 2-61,-2 2-137,8 4-103,-1 0-96,14 0-66,5 5-61,14 0-58,1 0-57,11-5-81,2 0-81,5 1-60,2-6-63,4 0-70,-5 0-108,-2-5-117,-3 2-120,4-3-128,-13-4-87,7 1-37,-13-1 23,0 1 50,-5-5 58,-3-7 78,-4 3 78,0-7 70,-8 6 76,1-5 97,-7 5 105,0-2 87,-7 4 65,1 2 59,-8 0 55,0 5 47,2 7 40,-9-3 48,9 2 43,-1 5 48,6-1 33,-5 4 10,6 2-9,-2 4-16,2 4-16,0 6-42,6 5-54,6 5-170,0-1-214,2 10 0,-2 5 0,0 11 0,7-1 0,-6 4 0,5 6 0,-6 0 0,2 5 0,-1-2 0,-1-2 0,0 2 0,-6-2 0,6-6-50,-6-5-313,8-10-5,-8 1 28,6-11 50,-6-4 69,6-7 84,2-8 86,-2-5 72,7-5 83,-7-4 73,0-5 62,0-6 49,8-1 33,-8-7 19,1 4-11,0-6-328,6 2-1,-7 2 0,0 1 0,2 1 0,4 6 0,-6-2 0,1 5 0,6 10 0,-1 0 0,3 10 0,-9 0 0,6 10 0,2-2 0,0 12 0,-3-1 0,-3 6 0,-2 1 0,6 2 0,-4-4 0,-2 1 0,0-1 0,1-5 0,0-5 0,0 1 0,-1-4 0,0 2-379,-6-8-355,13-5-107,-6-5-53,-1-5-3,0-5 69,8-4 92,-2 0 138,8-2 120,-1 3 92,9-7 97,-11 4 83,3 3 90,0 1 102,1 4 123,-9-2 123,8 5 87,-14 0 72,7-5 45,-6 5 21,-7-4-6,0 4-6,0 0 16,-7-5 27,7 0 27,-7 5 6,7-5-11,-6 10-28,0-3-49,6-3-68,-7 6-80,0 0-77,1 0-63,6 6-47,0-3-53,0 7-45,0 0 0,0 0 0,6 5 0,8-1 0,-8 1 0,0 0 0,8 0 0,-2-1-56,1-4-58,1-6-17,6 2-4,0-12 8,-3 2 14,-3-6 24,6-11 28,-7 3 25,1-2 26,-2-4 27,-6-6 33,-6 1 29,0-5 24,0-5 19,-6-5 9,-6 5 4,-2-10-3,1 0-29,-7 4-103,-7-4 0,-5 8 0,0-4 0,-1 10 0,1 5 0,-7 5 0,5 7 0,9 3 0,-1 10 0,6 10 0,7 1 0,7 13 0,0 1 0,12 9 0,6 4 0,9 2 0,5 4 0,-1-1 0,9 1 0,-1 6 0,-1-6 0,0 0 0,-6-4-121,1 4-359,4-16-16,-5 2 23,-6-11 58,1 1 86,-3-5 122,2-5 94,6-5 69,0 0 46,1-5 32,-3-5 48,3 1 57,-7-1 78,-8-4 70,3 3 59,-11-2 43,4 2 7,-2 7-38,1-6-69,0 10-150,-1 0-139,-6 0 0,6 10 0,0 5 0,2 3 0,-8 12 0,6 9 0,1 5 0,-7 0 0,12 9 0,-5 12 0,0-2 0,-1 6 0,6 3 0,-4 2 0,4-7 0,0 2 0,9-1 0,-15-5 0,8-4 0,-2-8-13,3-8-183,-11-9 22,4-11 28,-2-7 26,-6-7 25,6-9 25,-6-9 19,0-7 16,-6-7 15,6-6 7,-6-6 2,-2-9 6,-3 0-3,3 1-1,-4-12 0,-8-8-2,7-1 0,-7-4 0,8-5 6,-8-6 27,7 2 26,0 3 39,7 0 37,-1 12 32,1 3 20,6 5-2,6 11-15,1 2-92,5 13-67,2 5 0,4 2 0,2 11 0,13 2 0,-1 2 0,7 6 0,8 6 0,5 2 0,-1 7 0,2 1 0,-7 2 0,-1 7 0,-13 4 0,1-1 0,-13 7 0,-8-6 0,-4 1 0,-16-6 0,-4 1 0,-8-1 0,-13-9 0,-6 5 0,1-12 0,-16-1 0,3-7 0,-2-7 0,2 4 0,-1-12 0,7 0 0,-2-4 0,9-1 0,-1 0 0,6 2 0,8 2 0,4 1-397,9 1-279,-2 0-202,14 4-253,0-5-81,6 6 57,8 2 119,13 3 196,-2 4 214</inkml:trace>
  <inkml:trace contextRef="#ctx0" brushRef="#br0" timeOffset="92981.7244">31522 4988 448,'-7'-21'676,"-1"-2"145,4 3 143,-8-4 60,3 4-52,3 0-54,0 1-62,-1 4-83,7 1-112,-7-2-583,7 8-78,0-3 0,0 11 0,7 0 0,0 5 0,-1 5 0,0 16 0,15-3 0,-17 16 0,11 10 0,-2 4 0,-1 6 0,-4 5 0,4-2 0,-5 2 0,6 0 0,-7 0 0,1-5 0,-1-6 0,0-4-251,2-6-502,-2-8-130,6-15-117,2-1-121,-1-9 35,0-10 88,-6 0 159,-1-10 161,0 1 186</inkml:trace>
  <inkml:trace contextRef="#ctx0" brushRef="#br0" timeOffset="93153.5964">31497 5339 215,'-21'-24'598,"15"-6"135,-8 6 95,8 4 50,6 1-146,6-1-126,1 6-98,6 0-76,8-1-53,-3 5-45,14 0-59,-5 0-57,5 0-69,0 1-59,8-1-41,-6 0-29,-3 0-51,2 5-79,-7 0-88,-1-4-113,1 5-133,-6-7-122,-7 1-89,0-5-82,-6 0-105,-1 1 13,-12-1 78,-1 5 96,-6 0 115</inkml:trace>
  <inkml:trace contextRef="#ctx0" brushRef="#br0" timeOffset="93559.8289">31535 4885 406,'-28'0'608,"18"-5"128,-5 0 100,3 0-24,12-5-101,0-5-65,6 6-64,9-1-69,-3-4-61,0 4-60,8 0-79,6-5-88,-7 11-78,1-6-59,6 4-37,0 6-24,-7 0-17,1 0-35,1 6-62,-3 4-90,-5-6-100,6 11-118,-5-5-126,-1 0-88,0 4-32,-7-4 9,7 5 36,0-6 78,-6 6 111,5 0 112,-6 0 123,2 4 113,-8-4 93,6-1 73,-6 6 60,0-5 53,7-1 32,-7-4 37,0-1 43,0 6 26,0-5 18,0 5 1,6-6-14,-6 11-38,0-5-44,0 4-38,0 1-45,7 0-47,-7 4-41,6 0-35,-6 0-26,7 1-20,-1-1-14,-6-4-2,6 0-5,-6-1 1,9-4-2,-5-5 1,2-5 2,-6 0-1,8-5-3,-2-5 5,1-5 38,-7-5 50,7 0 52,-7-4 55,0-1 54,6 1 37,0-6 10,-6 2-61,7-3-246,0-2 0,-7 3 0,7-5 0,-1 1 0,-6-4 0,0 7 0,6 1 0,1 1 0,-1 6 0,1 3 0,-1 5 0,0 0 0,1 10 0,-7 0 0,0 10-485,0 0-281,0-2-118,7 2-115,-7 0-100,6 5 40,0-9 100,2 2 162,4 4 157,8-4 184</inkml:trace>
  <inkml:trace contextRef="#ctx0" brushRef="#br0" timeOffset="94497.3039">32257 5061 3,'7'6'454,"0"-6"104,-1-6 89,0 6 84,-6-4-57,0-7-98,0 1-43,0-5 1,-6 0 17,0 1 6,6-5-10,-7 3-17,0 3-45,1-2-67,-1 1-78,1 4-287,6 0-53,-13 0 0,7 10 0,0 0 0,-8 5 0,1 10 0,6-1 0,-6 11 0,7-2 0,-2 12 0,2-1 0,6 0 0,-6 6 0,6-6 0,6 1 0,0-6 0,2-1 0,5-7-5,0-7-123,0 0 30,7-9 27,-1-5 22,0 0 22,-5-10 17,5-3 22,-6-3 19,0-4 34,0 1 34,0-5 28,-7 0-73,1-1-54,-7 1 0,6 4 0,-6 5 0,0 2 0,0 3 0,0 4 0,-6 1 0,6 10 0,0 5 0,0 4 0,0 1 0,0 10 0,0-1 0,0 1 0,6 3 0,1-2 0,-1 2 0,1 2 0,0-6 0,6-4 0,-1-6 0,3 1 0,-11 0 0,11-5-244,-3-5-262,1-10-16,7 0 8,-7-11 30,0 2 67,-7-5 86,8-1 78,-8 0 66,1-9 57,-1 6 59,-6-7 63,0-1 55,0 3 55,0-1 58,0-1 64,0 1 68,0 4 54,0 1 37,0 4 20,0 2-5,0 7-37,0 2-57,-6-1-59,6 10-48,6 0-38,-6 5-113,0 0-46,6 4 0,1 5 0,-1 1 0,-6 9 0,7-4 0,-1 11 0,1-8 0,-7 7 0,7-6 0,-1 6 0,-6-6 0,7 0 0,-7-5 0,6-4-166,-6 0-2,6-9 27,3-2 31,-3-4 33,4 0 29,-1-10 25,3 0 20,-5-5 23,-1 1 25,8-6 27,-8 1 32,1-5 27,-1 4 21,1-9 10,-7 4-112,6 1-50,0 4 0,-6 0 0,0 5 0,0 1 0,0 4 0,0 1 0,0 9 0,0 0 0,0 0 0,0 9 0,0 1 0,0 4 0,0 6 0,0 0 0,7 4 0,-7 1 0,6-1 0,1 1 0,-7-2 0,7-2 0,-1 3 0,0 0 0,1-3 0,0-2 0,-1-5 0,7-4 0,0 0 0,0-10 0,0 0-1,5 0-15,-3-10 5,-2 0 8,0 0 11,0-9 13,0 4-19,0-3-2,0 2 0,-7 2 0,8-1 0,-8 6 0,0-1 0,1-1 0,0 7 0,-7-6 0,6 10 0,-6 0 0,0 0 0,6 5 0,1 0 0,0-1 0,6 2 0,-7-1 0,7-2 0,-1-3 0,3 7 0,-9-7 0,7 5 0,0-5 0,1 0 0,-8-5 0,7-2 0,-7 4 0,0-8 0,1-3 0,-1-1 0,-6 1 0,0-1 0,7-10 0,-7 6 0,-7-1 0,7 1 0,-6-1 0,-1 1 0,1 3 0,-7-2 0,7-2 0,-8 6 0,1 4 0,7 5 0,-1 5 0,-5 10 0,4 5 0,1 9 0,1 1 0,-7 9 0,13-1 0,-6 6 0,6-4 0,-6 9 0,12-5 0,-6 1 0,6-7 0,-6 1 0,13-4 0,-7-2 0,1-2 0,1-7 0,-2-5 0,7 2 0,-7-7 0,1-5-196,-1 1-464,2 0-166,-2-10-204,0 0-135,1-5 14,-7 10 94,0-3 160,6 3 190,-6 0 252</inkml:trace>
  <inkml:trace contextRef="#ctx0" brushRef="#br0" timeOffset="100512.8524">6180 13009 286,'8'0'382,"-4"-5"33,2-2-35,3-1-66,-9-2-74,6 5-75,0-5-59,1 5-32,-7-5-16,0 6-1,6-1 5,-6 0 7,7-5 6,-7 10 8,0-10 9,0 5 8,0 1 14,0-2 16,-7 6 24,7-3 30,0 3 34,-6 0 31,6 0 20,0 0 10,0 0 8,-7 0 2,7 0 8,0 0 6,0 0 10,0 0 10,0 0 0,0 3-8,0-3-24,-6 0-36,6 0-34,0 0-36,0 0-33,0 0-70,6 6-82,-6-6 0,0 4 0,7-4 0,-1 10 0,7-5 0,1 10 0,5-6 0,0 11 0,1 0 0,0 0 0,-1 3 0,7 3 0,-1 7 0,2-4 0,-1 6 0,-6-1 0,6 5 0,-7 0 0,-6 5 0,7 0 0,-7 0 0,-6-1 0,5 2 0,-5-2 0,-1 2 0,1-6 0,-1-1 0,-6-3 0,6-6 0,-6-3 0,7-8 0,-7 2 0,0 0 0,0-6 0,0 1 0,0-6 0,0-5 0,0 6 0,-7 2 0,1-3 0,6 1 0,-6-2 0,-1 4 0,1-2 0,6-7 0,0 2 0,-7 0 0,7-5 0,0 0 0,0 0-42,0 0-326,0 0-81,0 0-91,0 0-101,0-5-80,-6 0-104,0-5-103,6-5-9,-7 7 64,-6-2 112,7 1 130,-1 3 188</inkml:trace>
  <inkml:trace contextRef="#ctx0" brushRef="#br0" timeOffset="101231.5705">5809 13383 197,'0'-3'472,"7"-8"76,-7 2 71,0-1 12,0 0-76,-7 5-54,7-5-16,-7 5 7,7-4 10,0 4-8,0 0-30,0 5-50,0 0-60,0 0-66,0 0-74,0 5-62,0 0-54,0 4-38,0 6-23,0 0-13,0 9-9,0 1-6,7 4-1,0 1-6,-7 3-2,6 6-3,0-4-3,1 4 2,0-5 0,5 1 3,-5-5 0,6-3 0,-6 3 2,5-10-4,-5 0 1,-1-6-2,7-4-1,-6 0 3,6-6 1,-6-4 3,5-4 2,3-6 3,-5 0 1,-1-4 0,3-6-1,1 0 0,1 2 0,-1-8-1,0 1 0,-7-4-1,7-1 0,0 7-5,-6-6 2,-1-1 12,0 1 10,-6-1 6,7 6 4,-7-5 8,0 0-1,0 0-13,-7-1-7,1 5-3,0 1 0,-1 4 1,1 1 0,-1-1 1,-6 10-3,0-3-3,-6 3-4,5 5-2,-5-6-3,4 7-3,-1 4 2,-5-6 1,1 2 0,7 4 3,0 4 0,-6 2 14,6-6 8,-1 10 9,8 0-26,-7 0-13,6 3 0,1 3 0,0-2 0,6 5 0,0 1 0,0-1 0,6 1 0,7 5 0,0-7 0,7-2 0,-7 4 0,12-7 0,-5 3 0,12-6 0,-7-1 0,3-9 0,-2 0 0,6-5 0,-5 1 0,-8-2 0,7 2 0,-6-2-122,-1 2-430,-7-2-185,3 2-237,-9-2-179,0 3-20,1 3 75,-1 0 126,1 0 189,-1 0 269</inkml:trace>
  <inkml:trace contextRef="#ctx0" brushRef="#br0" timeOffset="103169.0077">21577 6580 258,'0'10'399,"0"-10"47,0 4-10,0-4-50,0 0-61,0 0-67,0 0-18,0 0 22,-7 0 45,7 0 47,0 0 41,0 0 62,0 0 45,0-4 34,-6 4 2,6 0-5,0 0-17,-6 0-52,6 4-58,0-4-233,0 5-173,-7 1 0,7 3 0,0 1 0,0 15 0,0-1 0,0 15 0,7 0 0,-7 10 0,6 0 0,0 8 0,1-2 0,5 2 0,-5 2 0,13-8 0,-8 1 0,2-7 0,5-7 0,1 1 0,1-13 0,3-3 0,2-13 0,1 0 0,-2-14 0,8-7 0,-7-4 0,0-4 0,0-4 0,-7-7 0,8-4 0,-6-6 0,-9 1 0,1-5 0,-1-1 0,-5 7 0,-1-11 0,-6 5 0,-6-9 0,-1 4 0,1-5 0,-13 5 0,-2 1 0,2-1 0,-7 5 0,0 4 0,0 6 0,0 10 0,-7 5 0,1 3 0,-1 12 0,0 4 0,1 4 0,6 6 0,1 10 0,-2-1 0,14 6 0,0 4 0,0 1 0,13-2 0,0 3 0,7 3 0,5-11 0,8 7 0,7-6 0,5 1 0,2-5 0,3-7 0,9-2 0,0-1 0,-1 0 0,7-6 0,-7 0 0,1-4 0,-7 0 0,1-4 0,-8 0 0,-6-6 0,0 5 0,-5 0 0,-11-6 0,5 8 0,-2 3-299,-7-7-370,8 7-134,-8-3-142,1 3-160,-1-5 1,1 5 81,-1 0 146,7 0 160,0 0 193</inkml:trace>
  <inkml:trace contextRef="#ctx0" brushRef="#br0" timeOffset="103340.8921">22547 6883 421,'13'9'581,"-6"-3"95,-1-2 96,-6 0-24,6-4-88,-6 6-27,7-6-12,-7-6-22,7 6-45,5-4-62,1 0-93,0-2-113,8 1-101,-3 1-72,2-6-52,0 4-36,-1 6-54,7 0-91,-13 0-118,7 0-120,-7 0-149,0 0-136,0 0-103,-7 6-89,1-6-86,-14 10 10,1-6 94,-7 7 114,-7 3 124,0-4 163</inkml:trace>
  <inkml:trace contextRef="#ctx0" brushRef="#br0" timeOffset="103481.5042">22599 7059 337,'-13'18'536,"6"-3"119,1-5 125,6 4 18,0-2-70,6-9-32,8 7-29,-2-5-55,8-5-83,-2 5-90,3-5-102,-1 0-99,0 0-82,5 0-64,-5-5-52,-7 5-68,7 0-104,-8-5-128,8 5-163,-7-3-182,6 3-210,-6-7-208,1-2-41,5 3 49,-6 6 120,5 0 164,3 6 207</inkml:trace>
  <inkml:trace contextRef="#ctx0" brushRef="#br0" timeOffset="103809.6124">23568 6805 15,'-6'-35'430,"6"1"87,-6 0 79,6 5 74,0 0-41,-6 3-66,6 2-8,0 0 28,0 4 37,0 6 11,0 0-20,0 4-24,0-1-47,0 6-62,0 5-312,0 0-166,6 5 0,-6 6 0,6 8 0,0 5 0,9 6 0,-9 9 0,0 10 0,8 4 0,-8 6 0,8 9 0,-8 1 0,7-1 0,-7-5 0,7 0 0,-13-2 0,7-13 0,-1-4-135,0-5-668,1-9-139,6-12-149,0-3-89,1-15 60,-2 0 115,1-10 179,6 0 179,2-3 220</inkml:trace>
  <inkml:trace contextRef="#ctx0" brushRef="#br0" timeOffset="104247.1">23986 6990 285,'6'-23'503,"-6"-3"96,0 1 97,0 7 6,-6-3-90,0 1-48,-1-3-22,-6 4-7,1-1-15,-8 0-28,0 5-32,1 6-36,-7-6-40,-1 10-58,-5 0-58,5 1-50,-5 8-157,6 1-61,0 5 0,7 4 0,-1 6 0,6 5 0,9-1 0,-1 5 0,12 5 0,7 1 0,6-2 0,7 2 0,14-7 0,-2 3 0,8-13 0,0 4 0,6-9 0,-7-3 0,0 0 0,1-4 0,-7-6 0,-6-6-29,6-4-1,-13 0 13,6-3 10,-6-2 4,-6-6 6,-1 2 2,-5-5 3,-2-1 11,-4 1 10,-2-1-7,0 1-22,-6-5 0,-6 3 0,0 3 0,-2-3 0,-4 8 0,-9-2 0,9 5 0,-8 6 0,2-1 0,-3 5 0,9 5 0,-2 5 0,2 10 0,5 1 0,0 7 0,7 11 0,7-5 0,0 10 0,-1-3 0,7 3 0,0-1 0,0-4 0,7-6 0,-8 7 0,8-9 0,-8-8 0,9-3 0,-9 1 0,8-13 0,-5 3 0,-9-2-271,6-8-274,-6-2-126,8-3-103,-8-6-108,0 5-125,1-8 3,0 2 62,-7 6 129,6-3 138,0 1 173</inkml:trace>
  <inkml:trace contextRef="#ctx0" brushRef="#br0" timeOffset="104950.2059">24567 6951 68,'0'-15'457,"0"1"106,0-6 108,0 1 96,0 3-47,-7 2-42,7 0 4,-7-1-2,7 6-31,0 2-71,-7 4-78,7 3-103,0 0-107,0 3-90,7 7-72,-7 6-43,7 3-25,0 5-42,-3 5-18,10 1 0,-7 11 0,0-8-4,-1 6-90,7-5-56,-6-1-62,-1-3-57,1 1-30,-1-8 2,0-3 24,1-5 49,0-6 62,-1-3 71,0-12 69,1 1 71,0-9 75,-7-6 59,0 1 54,6-6 37,-6-5 23,0 1-1,6-6-12,-6-3-11,6-1-193,-6 0-80,6 0 0,-6 10 0,8-1 0,-1 11 0,-1 3 0,8 3 0,-8 8 0,7 5 0,1 5 0,-10 8 0,10 8 0,-8-3 0,2 8 0,-2 7 0,0 6 0,-6-4 0,7 9 0,0-1 0,-1-4 0,-6 1 0,7-1 0,-1-5 0,-6-10-57,6-3-138,8-6 49,-8-12 51,7-3 45,0-3 39,-1-9 41,2-2 40,-1-5 36,1-5 36,-2-6 33,7 1-144,-5-4-31,-2-3 0,2 3 0,-2 3 0,-4-4 0,5 9 0,-7 1 0,0 6 0,1 2 0,0 6 0,-7 6 0,6 4 0,-6 4 0,6 6 0,-6 9 0,0 1 0,0 6 0,0 2 0,0 6 0,0-6 0,6 7 0,-6-6 0,8 7 0,-2-8 0,-6-3-146,6-6-347,7-5 9,1-8 36,-2-6 66,2 0 80,-2-9 84,7-6 74,-5 0 65,6-5 38,-8-3 57,3-8 59,3 7 63,-11 0 69,6-7 64,-1 8 74,-4-3 30,-2 3 15,0 5-8,-6-4-27,7 8-172,-1 1-183,-6 7 0,7 0 0,-7 6 0,7 12 0,-7-4 0,6 7 0,-6 4 0,6 6 0,-6-2 0,0 8 0,7-3 0,0 3 0,-7 2 0,6-3 0,-6 4 0,0-4 0,6-6 0,2 1-58,-8-7-414,5-2-65,1-12-77,8-4-73,-8-4-56,1-6-67,6-6-91,-7 1 8,1-9 83,1 6 114,-8-12 128</inkml:trace>
  <inkml:trace contextRef="#ctx0" brushRef="#br0" timeOffset="105090.8239">25406 6839 91,'-6'-39'515,"-1"-1"135,-6 11 119,7 4 101,-1 6-100,0 5-100,7-2-70,-6 8-82,6-2-87,6 5-83,-6 0-77,7 0-80,0 5-76,-1 0-87,-6 5-115,6 0-132,1 5-187,-7-5-207,7 9-288,-7 6-120,0-5-1,0 9 74,0-5 152,0 0 190</inkml:trace>
  <inkml:trace contextRef="#ctx0" brushRef="#br0" timeOffset="105418.939">25816 6873 187,'6'-16'501,"-6"3"124,-6-7 117,0 4 50,-1 3-88,1 3-77,-7-5-56,6 5-75,1 5-92,0 5-92,-2 5-74,8 5-68,-6 5-66,6 5-50,0 9-26,0 4-21,0 6-35,6 6-59,-6-6-65,8 5-74,-2-1-78,0 2-65,1-6-37,-7 0 5,13-10 35,-7-5 64,1-3 77,5-6 83,-4-12 88,-2-3 92,0 0 89,-6-3 83,0-9 70,0-6 69,0-2 61,0-9 41,-6 5 22,0-6 13,-2 2 6,2-2-18,6-5-41,-6 6-45,12-5-308,-6 1-80,14 2 0,-8 7 0,6-1 0,8 5 0,-7 6 0,7 5 0,1 4 0,-11 5 0,11 5 0,-2 0 0,-5 9 0,-1-4-359,-7 4-408,7 1-140,0-5-138,-7 0-96,2 4 53,-2-4 113,0-1 168,0-3 169,-6 0 201</inkml:trace>
  <inkml:trace contextRef="#ctx0" brushRef="#br0" timeOffset="105606.4366">26077 6961 244,'0'-6'463,"6"-3"81,-6-6 83,0 6 7,0 3-42,0-4-27,7 2 11,-7-7 20,6 5 4,1 4-32,0 6-47,-1 0-61,0 0-75,9 6-80,-11 8-75,2 1-62,8 11-55,-7-3-113,0 11 0,-1-1 0,0 8 0,2-2 0,-8 1 0,6 2-42,-6-7-181,7 0-113,-1-8-102,-6-2-106,6-9-94,1-6-59,-1-6-51,1-4-88,-1-4-33,0-6 45,2 0 94,-2-6 104,0 1 138</inkml:trace>
  <inkml:trace contextRef="#ctx0" brushRef="#br0" timeOffset="105762.6879">26362 6424 124,'8'-20'531,"5"-4"81,-6 9 73,5 0 90,-6 6-109,3-1-124,3 5-66,-6 1-42,7-2-48,-6 2-87,-1 4-118,0 0-156,-6 0-233,0 0-253,-6-6-299,0 6-147,-1 6-48,-6 4 38,7 3 143,-6 7 201</inkml:trace>
  <inkml:trace contextRef="#ctx0" brushRef="#br0" timeOffset="107528.2509">26448 6928 153,'0'-6'443,"0"-4"79,7 4 70,-7-2 5,0 2-54,0-3-53,0 3-20,0 2-9,6-2-7,-6 2-22,0-2-43,6 6-42,-6 6-32,0-2-40,7 12-41,0 3-42,-1 1-34,0 9-39,1 0-42,-7 6-33,7-1-17,-1 6-13,1-7-9,-1 6-5,1-10-6,-1 1-7,1-6-12,-7-5-3,6-5-1,0-2 0,-6-9 5,7-3 3,-1 0 11,1-15 6,0 1 8,6 1 9,-7-12 9,7 0 17,2 2 13,-5-8 20,11 1 19,-8-3 14,0 9 10,7-6 3,-7 6 0,6-1-11,-6 6-16,0 4-19,6 5-64,-5 5-8,-8 5 0,7 5 0,0 5 0,-7-1 0,3 6 0,-3 5 0,-2 5 0,4 4 0,-1 1 0,-1-2 0,7 1-101,0 7-149,0-8-108,0 6-126,6-10-109,1 0-70,-1-2-9,7-9 58,-6-7 89,14-6 120,-15-6 130,6-4 121,-5-3 104,0-7 91,-1-5 81,-6 6 75,0-11 65,-7 6 48,1-6 28,0 1 6,-1 6-12,-6-3-19,0 2-19,0 3-23,0 3-15,-6 3-17,-1 0-21,-6 6-33,7 3-41,-8 6-36,1 0-34,-6 12-29,6-2-20,-7 3-13,7 7-8,1-1-15,-3 11-36,5 0-65,1 3-77,3 1-75,6 0-62,6-4-43,-6-6-14,15-5 31,-11-5 61,11-14 64,4 0 60,-6-3 59,7-12 60,-1 0 59,-6 0 57,7-4 53,-8 4 42,2 6 32,-8-6 18,7 5 10,0 10-4,-6 6-19,-1 7-17,9 7-25,-11 9-27,2 11-33,1 3-37,0 6-18,0 5-22,-7 10-6,6 0-3,1-1 0,-7 0-3,0 0-2,0-4 3,-7 0 13,1-10 32,-1-6 41,-7-2 41,4-8 37,-11-9 20,1-4-2,1 0-24,-7-11-42,6-4-36,1-10-40,-1-4-33,0-6-49,1-5-76,4-3-104,9-8-117,6-7-170,0-7-169,15-3-203,4-2-150,1 1-13,6 6 52,6 4 137,7 5 164,15-1 227</inkml:trace>
  <inkml:trace contextRef="#ctx0" brushRef="#br0" timeOffset="108168.8641">27855 7263 367,'-7'-24'538,"-6"0"102,7 4 105,-7-4-13,0-1-87,-2 1-29,5 0-1,-5 0-6,-4 3-32,13 2-49,-8 0-59,1 9-82,0 0-92,1 5-90,-1 5-66,6 5-55,-6 10-84,7 4 0,0 5 0,6 12 0,0 3 0,0 4 0,0 6 0,6 0-8,6 0-116,-5-11-55,6 2-51,6-6-36,0-10-6,8-9 19,-8-10 44,6-5 53,3-11 58,-2-7 73,-6-2 89,-1-9 76,0 4 67,-6-8 60,-6 3 46,-1-1 26,1 7-8,-7 6-172,0-2-159,0 10 0,0 5 0,-7 10 0,7 5 0,-6 10 0,-1 4 0,7 6 0,0 3 0,7 1 0,-1 6 0,7-1 0,1 0 0,-2-11 0,1 2 0,2-5 0,-5-11-368,5 1-317,4-15-84,-6-5-24,1-5 43,5-4 87,-6-5 93,0-7 127,-7-2 134,1-2 120,-7-4 90,0-5 74,0-1 56,-7 1 39,1 0 31,0 1 22,-1-1 33,7 9 44,-7 2 44,1 2 38,6 7 14,0 3 4,0 8-7,0 2-22,0 12-27,6-2-36,1 10-30,0 7-28,-1 3-35,7 0-37,-7 10-33,1 6-32,6-1-36,-7 4-37,1-4-30,0 1-26,-1-1-21,0-9-1,1-6 19,-1-9 25,1-5 36,5-10 42,-6-5 58,3-10 70,3-4 86,-6-2 100,8-6 91,-8 1 69,8-4 44,-1 2 16,-7-8-27,6-3-383,2 1-108,-1 0 0,0 2 0,0 3 0,-1 8 0,8 5 0,-7 6 0,0 14 0,-1 0 0,3 10 0,-3 8 0,-5 7 0,6 4 0,-6 1 0,0 9 0,-7-4 0,6 4 0,-1-1 0,3 1 0,-8-4 0,0-1-377,0-4-523,0-6-215,0-4-140,0-6 17,6-4 122,0-6 187,14 2 205,0-12 252</inkml:trace>
  <inkml:trace contextRef="#ctx0" brushRef="#br0" timeOffset="108512.6074">29567 7015 23,'0'-35'469,"-6"1"107,0 0 110,6 5 118,-7-5-31,0 9-46,7-4 12,-6 9 18,6 0-8,-6 6-42,6-1-69,0 5-99,0 6-535,0 8-4,6 2 0,7 13 0,-6 7 0,5 2 0,1 11 0,-5 4 0,4 11 0,2 5 0,-8 4 0,0 6 0,2 4 0,-2-5 0,-6 1 0,5-5 0,-5-6-617,0-10-177,8-7-75,-8-7-43,6-11-17,-6-8-19,6-5 74,-6-5 112,0-5 113,0-10 127</inkml:trace>
  <inkml:trace contextRef="#ctx0" brushRef="#br0" timeOffset="108684.4644">29496 7390 186,'-13'-13'505,"0"-8"105,7 6 88,-2 6 44,8 5-93,0-2-88,8-4-55,-2 0-53,14 0-53,5-5-71,1 7-72,0-8-66,7 7-66,1-6-51,3 1-35,-3-1-42,-2 1-53,1-1-63,-8 0-73,1-3-95,2 2-106,-17 2-79,9-5-70,-14 4-78,2-6-102,-2 7-9,-6 0 50,-6-1 72,-8 0 95</inkml:trace>
  <inkml:trace contextRef="#ctx0" brushRef="#br0" timeOffset="108856.3387">29620 6970 15,'-26'0'458,"5"-3"117,3 3 117,-2-6 118,8 0-35,4 2-66,2-1-18,6 0-17,6 0-48,2 0-71,-2 2-84,13-3-92,-6-4-105,6 4-89,7-2-69,-6 2-50,7 1-28,-1 1-28,0 4-44,-1 0-77,1 0-120,0 4-124,-6 1-163,-1-5-148,1 6-114,-6-2-95,-3 0-85,3 2 12,-8 4 101,2-1 123,-8 1 132,6 0 156</inkml:trace>
  <inkml:trace contextRef="#ctx0" brushRef="#br0" timeOffset="109121.9518">29906 6995 12,'0'5'409,"7"-5"107,-7 0 101,0 0 73,-7 0-3,7-5-64,0 5-40,-6 0-29,6-5-51,0 5-57,0 5-69,0 0-66,0 10-72,0-1-62,6 6-43,-6 8-41,0 3-35,7 7-27,0-4-28,-7 6-40,7-1-42,-1-6-35,0 3-29,0-8-11,1-3 2,0-6 25,-1-4 41,7-5 40,-6-5 45,-1-5 53,7-5 60,-13-5 69,6 0 66,-6-5 56,7 2 40,-7-8 15,7 3-7,-7-8-231,6 3-120,0-3 0,2-2 0,4 3 0,-4-5 0,-4 6 0,9-1 0,-5 2 0,-2 4 0,8 4 0,-8 4 0,0 1 0,1 6 0,-7 4 0,8 4-186,-8 2-571,6 2-127,0 2-97,0 2-21,14-3 41,-1 5 29,7-4 124,0-1 140,0 6 153,0-5 125</inkml:trace>
  <inkml:trace contextRef="#ctx0" brushRef="#br0" timeOffset="109434.4419">30389 7190 268,'6'0'470,"0"0"97,0-4 90,-6 4-8,-6-6-57,6 3-60,-6-7-32,0-1-12,6 1-4,-7-5-4,0 6-16,7-1-8,-6 0-23,-2 0-43,-3 1-58,3 3-67,2 3-101,-6-4-164,-2 14 0,1-4 0,-1 9 0,2 1 0,0 7 0,4 4 0,-4 7 0,5 2 0,0 7 0,1 2 0,6-2 0,0-1 0,6-10 0,1 1-19,6-6-134,1-9 4,-2-5 21,0-5 28,9-5 32,-9-10 31,8-1 56,-6-2 51,5-2 55,-6-5 55,0-5 52,7 6-204,-7-5-28,-1 5 0,2-1 0,-2 4 0,-6 1 0,2 12 0,-2-2 0,0 5 0,0 0 0,-6 8 0,6 4 0,-6 1 0,0 3 0,8-2 0,-8 5 0,7 1 0,-1-1 0,0 3 0,-6-4 0,8-3 0,-8 0-220,6-12-589,-6 3-137,0-6-118,0-6-89,0 3 62,0-7 112,0-1 170,12-3 170,3 1 194</inkml:trace>
  <inkml:trace contextRef="#ctx0" brushRef="#br0" timeOffset="110121.9212">30791 7161 356,'0'-23'571,"8"-3"110,-8 6 101,-8 5 2,8-3-102,-6 3-49,1 0-11,5 4-18,-8 3-34,2 3-49,6 0-71,-6 5-93,6 0-103,0 5-86,0 5-62,0 9-56,6 0-50,-6 5 0,6 1 0,2 4 0,3 1 0,-3-1-123,4 1-81,-5 0-86,0-3-72,-1 4-32,8-11-2,-1-1 37,-1-5 65,1-4 84,0-10 74,1 0 66,-8-10 61,6 0 55,2-3 59,-8-13 63,1 6 70,-7-3 59,6-2 43,-6-4 22,0 0 2,7-1-9,-7 2-24,0-2-90,7 6-241,-7-1 0,0 5 0,6 6 0,-6 4 0,0 5 0,14 5 0,-9 5 0,1 8 0,2 3 0,-2 3 0,0 11 0,1-1 0,-7 0 0,7 7 0,-1-3 0,-6 7 0,6-6 0,2 0 0,-1-5 0,-1-5 0,0 1 0,0-9 0,1-3 0,-1-13 0,7 0 0,1 0 0,-2-10 0,1-5 0,-6 5 0,6-9 0,-7-1 0,8 1 0,-8-5 0,0 0 0,2 3 0,-3 2 0,-5 0 0,0-1 0,0 5 0,0 5 0,0 1 0,0 5 0,0 4 0,0 4 0,0 2 0,0 3 0,6 5 0,-6 1 0,7-1 0,0 7 0,-1-8 0,8 8 0,-2-3 0,3-2 0,3 4 0,-5-7 0,6-3 0,1 0 0,6-4 0,-7-6 0,1-6 0,6-4 0,-6-4 0,-1-5 0,6-1 0,-4 4 0,-2-2 0,1-3 0,-7-3 0,7 0 0,-8-1 0,-4 1 0,-2-1 0,0 2 0,-6-2 0,-6 5 0,0 6 0,-2-1 0,-11 6 0,6-1 0,-6 10 0,5 3 0,-5 8 0,-2 4 0,5 8 0,1 8 0,2-1 0,0 3 0,6 6 0,7 0 0,-7-1 0,14-3 0,0 0 0,-1-1 0,8-3 0,-2-8 0,9 2 0,-9-6 0,8-4 0,-8-1 0,8-4 0,-7-6-181,0-4-249,6 0-103,-11-4-121,10-2-103,-4-4-128,-1 10-106,7-8 11,-8 8 77,7 0 130,8 0 140,-1 5 192</inkml:trace>
  <inkml:trace contextRef="#ctx0" brushRef="#br0" timeOffset="110996.8993">24031 8480 99,'0'-20'411,"0"-4"64,0-1 46,-6-3-25,0 2-69,6-2-78,-6-2-11,-2 6 18,1-10 28,1 4 35,6 2 42,-6-2 29,6 1 7,-6 4-10,6 1-12,-7-1-23,7 10-48,-7 2-62,7-3-67,0 6-242,7 5-33,-7 0 0,7 10 0,-1 5 0,6 11 0,3 7 0,-3 11 0,2 10 0,6 9 0,-9 6 0,9 8 0,-6 2 0,-2 0 0,1 0 0,-5-2 0,4-8-483,-6-5-205,1-6-132,6-14-119,-7-3-143,1-13 19,0-8 83,-1-1 147,-6-8 148,-6-6 176</inkml:trace>
  <inkml:trace contextRef="#ctx0" brushRef="#br0" timeOffset="112278.1097">23889 8915 367,'-34'-5'513,"-4"-5"83,11-10 84,2 5-31,5 6-96,8-6-54,-2 6-34,8-1-26,6-4-37,6-1-55,14 5-57,6-6-58,-1 3-53,15-2-49,-1-6-45,7 8-32,5-7-36,2 1-45,-7-1-55,5 0-62,-5 0-79,-1-3-90,-6 3-73,0-9-32,-5 3-3,-1 3 25,-8-7 59,1 1 78,-7-1 81,-6 1 70,-6 1 57,6-6 50,-13 4 45,0-4 42,0 4 54,0 2 50,-6 2 44,-1 1 34,0 7 24,-6-2 14,7 1-1,-7 4 4,6 0 1,1 5-4,-7 0-13,6 10-5,1 7-9,-6-4-19,6 12-21,-9 5-25,9 4-26,0 6-29,-2 9-36,2 9-36,6 1-27,0 9-22,0 7-17,6 3-30,2-1-49,-2 2-76,0-1-104,1 2-86,7-12-69,-2-9-52,-6-4-14,14-12 22,-7-4 66,0-9 67,0-6 64,0-10 69,0-4 63,1-4 66,-8-6 62,8-4 53,-10-6 51,10 1 46,-7-1 44,-1-5 36,0 1 23,2-1 15,-2 2 14,-6 3 2,0 1-5,6 4-15,-6 1-22,7 7-29,-7 4-32,7-2-25,0 5-26,-3 5-22,-4-2-72,8 13-55,-2-1 0,-6 3 0,7 2 0,-7 5 0,0-5 0,7 4 0,-7 0 0,6 1 0,-6-1-21,0-4-342,6 0-154,1-5-153,0-2-105,6-8-71,-1 1-31,2-12-5,5-3 30,-6 0 101,5-2 109,9-3 255,0-1 276,5-4 241,1 4 191,-1-5 116,-12 1 72,6 4-86,-14 5-109,9-4-71,-15 4-22,8 4 10,-8 2 21,0 4 34,-6 0 35,0 0 29,0 0 6,0 0-12,0 0-11,-6 0-9,0 10-10,-2 0-19,-4-1-22,5 6-31,-7 0-42,8 4-47,0-4-50,0 5-43,6-1-37,0-4-48,6 3-65,-6-2-78,12-7-72,-4-3-56,11-2-41,1-8-12,0-11 29,-1-1 55,1-2 62,-2-12 56,3 6 57,-9-10 61,8 4 58,-14-3 57,8-8 54,-8 3 56,-6-1 63,0-5 51,0 0 31,-6-1 7,-2-4-4,-4 8-28,-1-10-42,0 8-53,0 2-46,-7 8-39,0 9-116,0-1-20,-5 7 0,-1 8 0,-1 4 0,-5 12 0,13-2 0,-7 11 0,13 4 0,6 5 0,7 6 0,0 3 0,14 3 0,5-3 0,7 6 0,0 0-263,0 1-209,13-7-84,0-2-4,20-3 40,5-3 71,8-10 119,1-4 133,-9-8 84,-5 2 28,0-5 11,-14 0 27,-5 0 27,-15-5 39,1 5 45,-6 0 42,-8 0 39,-5 0 35,-7 0 35,0 0 19,0 0 6,-7 0 4,1 10 6,0 0 9,0 0-3,-8 9-14,8 11-26,-1-6-30,1 15-35,-1 0-41,1 5-33,-1 5-32,14 5-21,-7-1-29,6 1-42,7 0-56,0 5-65,1 0-71,-2-6-52,8-4-33,-7-6-27,0-4-17,6-10-14,-4 1 5,-9-5-6,6-10-8,-5-6 16,-1-4 31,-6-10 41,0-4 40,-6-6 38,-1 0 42,-5-3 40,6-4 37,-9 3 42,3-5 49,-8-5 45,7 0 28,-7-1 24,0-9 22,8 0 28,-8-4 14,7-3 30,1 3 58,-2-1 59,8 0 40,-1 5 20,7 0 15,7 5-7,-1 0-28,8 4-44,-2 6-35,8 4-38,5 7-33,1-3-32,1 6-31,5 0-23,-5 10-19,11 0-21,-5 0-15,-1 10-14,1 0-14,-7 6-27,0-3-23,-11 1-23,-5 7-14,-2-2-10,-8 1 1,-8-1 14,2 0 25,-5 2 34,-9-8 33,-7 2 41,-5-1 40,-1-2 39,1-4 29,-1-8 12,-4 0-6,2-5-24,2 2-30,1-13-38,6 2-31,7-1-23,5-1-25,2-2-44,12-2-77,0 6-112,12-6-133,8 5-178,0 2-160,5-3-188,8 1-134,7 7 0,12-4 72,13-2 148,6 4 153,14 6 215</inkml:trace>
  <inkml:trace contextRef="#ctx0" brushRef="#br0" timeOffset="112496.849">27072 8808 206,'6'-10'604,"-6"-5"144,0-1 125,-6 3 128,6-7-76,-4 4-54,4 8-50,-6-2-51,6 0-59,0 5-92,0 0-577,0 5-42,0 15 0,6 0 0,-2 14 0,11 5 0,-9 15 0,7 0 0,0 9 0,7 6 0,-7-1 0,6 6 0,1 0 0,-8-7 0,2 2 0,-2 0-483,-5-10-305,6-11-84,-6-2-64,5-13-45,-3-15-4,-5-3 72,2-4 124,-6-15 126,0-6 145</inkml:trace>
  <inkml:trace contextRef="#ctx0" brushRef="#br0" timeOffset="112668.7268">27062 9271 51,'-28'-29'548,"8"5"162,1 0 121,0-1 86,12 5-97,7 6-157,7-6-137,5 5-119,8 1-90,0-1-64,14 0-46,3 5-57,3 2-39,-2-8-41,2 6-35,-1 0-36,-1 1-54,2 0-63,-7-2-78,-8-3-103,7 9-113,-12-5-86,-6 1-62,-1-1-55,-1 0-67,-12 0-43,-6 0 39,0 1 62,-7 0 83,-7 3 108</inkml:trace>
  <inkml:trace contextRef="#ctx0" brushRef="#br0" timeOffset="112824.9713">27087 8880 117,'-34'-3'528,"9"3"132,5-6 105,7 0 78,6-3-109,7 4-128,0-5-80,14-5-80,5 5-64,1 2-73,7-2-49,4-1-52,-4 1-68,5 0-49,1 2-40,-1-2-32,1 5-54,-8 0-71,2 0-80,-8 0-115,8 1-125,-8-3-104,0 4-78,-5-2-78,-2 0-102,2 0 9,-8 5 70,7 0 83,0 0 103</inkml:trace>
  <inkml:trace contextRef="#ctx0" brushRef="#br0" timeOffset="113403.0754">27536 8700 90,'6'0'433,"7"0"104,-5 0 94,-2 0 68,-2 0-41,-4 0-81,9 0-48,-9 5-22,6-5-12,-6 10-26,6 0-44,-6 4-49,7 6-50,-7 4-58,6 5-72,1 5-66,0 0-54,-1 11-33,0-7-38,2 7-48,-2-7-52,0 6-43,0-9-25,-6-6-24,7 1 3,0-12 30,-1-2 43,-6-12 52,7 2 53,-1-12 62,0 2 67,1-12 59,-1 1 63,0-3 49,1-7 26,0 1 5,0-6-15,-1-4-304,1 0-6,-1-1 0,0 2 0,1-1 0,1 0 0,2-1 0,-1 10 0,3 1 0,1 5 0,-6 9 0,-1 0 0,1 10 0,-1 4-321,8 6-298,-8 0-74,0 1-22,14 3 47,-7 6 110,6-6 116,8 1 122,-2 1 120,0-3 100,2-8 70,-7 5 57,0-10 51,-7 5 57,0-5 55,0-5 55,0 0 42,-7-5 33,-6-3 25,7-3 17,-1 1 3,-6 1-10,0-6-9,0 6-15,0-1-25,-6-1-32,-1 3-29,1 3-31,-7 5-37,7 0-113,-8 5-64,2 0 0,-8 10 0,7 5 0,-7 9 0,8 1 0,-3 8 0,11 3 0,4 2 0,-8 1 0,16 0 0,-8 0 0,4-5 0,11 0 0,-3-9-117,1-6-87,0-9 20,7-5 35,-1-10 44,1-5 68,-1 1 68,1-6 63,-7 0 56,6-4 49,-6 4 37,2 0-150,-11 0-86,11 6 0,-15-1 0,6 10 0,0 0 0,-6 10 0,0-1 0,0 1 0,0 5 0,0 0 0,0-1 0,6 1 0,-6 5 0,0-6 0,7 1 0,-7-1-507,7 0-262,-7-2-84,6-9-45,1 3 48,6-12 98,6-2 52,7-7 25,1-10 65,-9 1 89,9-6 54,-8-4 52</inkml:trace>
  <inkml:trace contextRef="#ctx0" brushRef="#br0" timeOffset="114043.6774">28480 8895 422,'7'-34'555,"0"-5"116,-7 4 100,0 2-25,0 4-100,0-1-51,-7 5-16,7 6-14,0 4-23,-7 5-37,7 0-52,0 10-65,0 0-79,0 0-72,0 10-59,0 5-149,0 5-29,0 9 0,0-1 0,0 3 0,0 7 0,0-3 0,7-1 0,0 5 0,-1-9 0,-1 4 0,3-9-171,-2-1-54,0-10 8,8 2 25,-8-13 38,7-3 53,1-3 62,-8-9 42,6-2 40,2-5 41,-8-5 35,1-1 34,6-9 18,-7 4 20,0-4 7,1 0-61,-1 5-137,2 0 0,-8 4 0,6 6 0,-6 4 0,6 5 0,-6 10 0,0 5 0,7 5 0,-7 5 0,0 4 0,0 10 0,0 1 0,0 3 0,7 2 0,-7-1 0,6-4 0,2 4 0,-2-9 0,-2 3 0,3-2 0,1-8-211,-2-3-69,7-9 54,-6-6 61,-1 0 60,1-11 63,5 1 58,-4-8 51,4-2 46,-6-1 41,8-3 33,-8-5 18,7 5 6,0-1-135,-7-5-76,7 6 0,-5 5 0,-2 5 0,0 4 0,1-1 0,0 11 0,-7 6 0,6-1 0,-6 9 0,6 0 0,-6 11 0,8-5 0,-4 4 0,11 1 0,-3 4 0,14-1 0,1-3 0,12 5 0,-1-1 0,8-9 0,0-1 0,6-4 0,0-10 0,-7 0 0,8-10 0,-7-5 0,-7-5 0,0-3 0,-1-3 0,-12 3 0,1-12 0,-7 6 0,-8-6 0,-4 1 0,-2 4 0,-6-4 0,0 9 0,-6-5 0,-8 1 0,8 9 0,-8 1 0,2 0 0,-9 9 0,9 0 0,-2 10 0,2 4 0,-2 1 0,2 10 0,-8 9 0,7-5 0,-1 10 0,8 1 0,0-1 0,6 4 0,6-3 0,0-1 0,8-4 0,-1-6 0,7-4 0,0-6 0,5-4 0,-6-1 0,2-3-460,-3-12-171,2 2-100,-1-6-85,-5 0-112,6-4-73,6 4 19,6-5 95,13-4 131,8-1 147</inkml:trace>
  <inkml:trace contextRef="#ctx0" brushRef="#br0" timeOffset="115371.765">30825 8787 152,'6'-24'528,"-6"-5"97,6 5 76,-6-1 63,0 6-121,-6-1-111,6 0-53,-6 6-17,-8 0 9,8 3 2,-14 1-16,7 6-19,-6 4-36,0 0-46,-8 4-60,1 6-56,7 1-68,-7 3-172,0 6 0,6-1 0,2 10 0,3 1 0,3 4 0,12 5 0,0 0 0,6 4 0,8 2 0,5-1 0,1-1 0,-2 1 0,9-4 0,-7-6 0,-2 0 0,2-4-34,-6-1-81,-1-9 22,-7 3 23,0-8 24,-12 0 22,0 0 20,-1-1 16,-13-4 14,8-5 13,-14 5 10,6-5 5,1-5-4,-7 0-7,6-5-6,8 0-22,-3 0-36,9-10-61,0 1-85,12-5-106,0-7-108,13-3-122,1 1-112,14-12-64,-2 6-19,1-5 21,-1-1 44,1 7 102,-2-2 130,-4 1 137,0 0 156,-8 6 135,-6-3 110,-7 7 88,1-5 83,-7-1 63,-7 6 33,7-5 34,-6 4 48,-1-5 53,1 7 32,0-7 7,-1 11-5,1-7-15,-2 8-38,2-3-161,6 8-359,0-2 0,-6 5 0,6 5 0,6 0 0,-6 10 0,6 10 0,2 3 0,-2 8 0,7 13 0,-7 10 0,7-1 0,0 11 0,-7-1 0,8 11 0,-2-5 0,-5 0 0,0-2 0,-1 2 0,1-11 0,-1 2 0,-6-7-256,7-9-370,0-9-44,-1-5-11,-6-12 29,0-2 67,0-6 79,0-5 91,0-10 97,-6 0 92,-8-5 83,1 1 67,-7-6 51,2 0 41,-9 1 41,2-6 56,-2 7 79,7-2 83,0 1 72,1-1 55,7 10 22,5-5-21,7 5-63,7 5-79,-1 1-76,13-1-72,1 5-46,6-5-28,1 5-22,5 0-12,-6-5-19,6 5-8,7 0-11,-6-5-8,7 5 0,-2-5-1,-5-5 14,-1 0 6,1 6 8,-8-5 6,-5-2 19,0 1 18,1 0 25,-11 2 36,5-4 40,-9-2 44,7 4 30,-7 1 29,2-7 13,-2 2 3,-6 5-8,6-1-16,-6-5-17,7 11-114,-7-6-94,0 5 0,0 5 0,-7 0 0,7 10 0,-6-1 0,-8 6 0,8 10 0,-7-1 0,7 5 0,-9 10 0,11 0 0,-10 0 0,7 1 0,1-1 0,6-6 0,0 3 0,0-13 0,6-3 0,9-5 0,-9-6 0,6-3 0,8-6 0,-8-6 0,8 1 0,-7-9 0,7-1 0,-8 0 0,2-3 0,-2 2 0,1 1 0,-6 1 0,0 0 0,-1 8 0,1 2 0,-7 4 0,0 0 0,0 10 0,0 0 0,0 0 0,0 3 0,-7 3 0,7-2 0,0 5 0,0-9 0,7 5 0,-7-5 0,0-1 0,0 0 0,0-3-326,0-6-271,0 0-41,0-6-17,7-3 27,-7 0 75,0-1 89,-7-5 86,7-5 95,0 1 94,0-1 84,0-3 72,-7-3 70,7 1 79,0 1 78,-6-4 73,6 3 70,0-8 73,0 2 65,0 7 43,0-5 9,0 9-15,6 6-40,-6-1-62,0 6-80,7 3-86,0 6-244,-1 0 0,0 10 0,3 0 0,3 4 0,-8 7 0,4-3 0,-1 6 0,-7 6 0,6 4 0,-6 1 0,0-6 0,0 4 0,0 2 0,0-6 0,0 1-162,7-6-131,-7-4-3,6-5 26,0-6 39,8-4 55,-1-5 76,0-5 82,0-4 79,-1-6 77,-4 0 68,4-4 61,1-1 46,0 0 17,-6-3-99,6-3-231,0 3 0,-1-7 0,-3 6 0,-5 4 0,2-4 0,2 9 0,-1 5 0,-1 0 0,1 5 0,5 10 0,-5 0 0,0 0 0,6 10 0,-7 0 0,1-1 0,-1 1 0,7 0 0,-7-1 0,1 1 0,-7-1 0,0 0-653,7-2-235,-1-9-100,6 3-52,9-6 39,-2 0 65,9-6 116,-4 3 132,9-2 140,0-5 137</inkml:trace>
  <inkml:trace contextRef="#ctx0" brushRef="#br0" timeOffset="116231.1104">32108 9149 63,'13'-5'463,"-7"-4"176,0 4 140,1-5 91,-7 5-50,0-5-104,-7 0-85,7 5-68,0-4-51,-6 5-25,0 4-21,-1-6-35,7 6-46,-6 0-62,6 0-280,-7 10-43,1-1 0,-1 6 0,7 0 0,-6 4 0,0 5 0,-2 0 0,2 1 0,0 5 0,6-1 0,0 0 0,0-4 0,0-1 0,0-4 0,6 0 0,8-7-93,-2-6-92,1-4 27,7-6 35,-8-7 31,7 0 29,2-10 32,-2 0 29,-5 1 29,-1-11 30,0 7 28,-7-6 27,0-7 24,1 3 15,-1-7 8,-6-4-139,0 0-20,-6 1 0,-7-6 0,0 0 0,-6-5 0,-1 0 0,0 11 0,0-1 0,1 9 0,0 10 0,6 6 0,0 9 0,-1 10 0,8 6 0,0 8 0,6 6 0,0 4 0,12 4 0,-4 3 0,4 3 0,8 5 0,-1-5 0,0 5 0,1-5 0,0 6 0,0-7-63,-7-3-354,6-6-8,0 1 18,1-11 50,-7 1 66,6-5 75,-5 0 71,-1-5 57,-1-5 46,1 0 36,-6-5 32,6-5 31,-6 0 36,-1 0 40,-6 0 29,7 1 21,-7-1 11,6 0 4,-6 0-6,6 0-13,-6 1-15,0-1-17,0 6-18,0-2-22,0 6-18,0 6-18,-6-2-20,6 12-15,-6-3-14,-7 7-8,6-1-3,-6 11-4,6-1-5,-6 6-11,7-7-21,0 8-27,-1-7-33,1-1-31,6-3-30,6-6-16,-6 1 5,7-10 19,5 0 27,-5-10 28,6 0 36,0-10 37,0 0 40,0 1 43,2-6 47,-5 0 47,-2 0 47,5 0 32,0 2 23,-7-3-5,1 6-211,0 0-48,-7 7 0,6 3 0,-6 0 0,0 3 0,0 2 0,0 5 0,-6 5 0,6-5 0,0 4 0,6 1 0,-6 0 0,0-5 0,6-1 0,1 0 0,-7 1 0,0 1 0,0-1-437,0-5-240,7-5-94,-1 0-52,-6-5-10,6-5 19,1-5 18,0 6 51,-1-6 73,-6 0 86,7 0 117,-1 0 156,7-4 184,-7 4 200,1 0 203,-1-4 147,1-1 93,-7 2 58,7 3 28,-7-1-6,0 2-49,0 4-46,0 1-43,0 4-71,6 0-40,-6 0-27,0 10-26,0 0-29,0 0-27,7 4-17,-7 6-49,6 0-53,-6 0-45,6 3-31,3 2-19,-9 0-10,6-1-7,-2-3-6,-4-2-3,6-5-1,3 1 1,-9 0 1,6-10 0,0 5 3,1-10 11,-1 0 27,1 0 39,-7-5 48,7-3 58,-7-3 53,6 1 41,-6-3-182,7-2-95,-7 1 0,0-1 0,6 0 0,-6 0 0,7-4 0,-7 4 0,6 2 0,0-3 0,1 3 0,-1-2 0,1 4 0,0 1 0,-1 5 0,7 6 0,-6-6 0,-7 10 0,6 0 0,0 0-602,-6 6-312,7-6-182,6 0-123,0-6 39,0 6 114,5-4 179,10 4 185,-2-5 237</inkml:trace>
  <inkml:trace contextRef="#ctx0" brushRef="#br0" timeOffset="116434.2287">33182 8767 293,'7'-18'598,"-7"-6"156,-7-1 126,7 2 62,-6 1-44,-1 3-42,1-1-45,0 6-60,-1 5-52,1-1-81,0 4-527,-2 2-91,8 8 0,0 2 0,0 4 0,0 9 0,0 5 0,8 10 0,-2 1 0,0 9 0,-6 0 0,7 4 0,-1 1 0,-6 0 0,6-1 0,1 3 0,-1-3 0,1-4 0,-1-1 0,-6 2 0,7-2-191,-7-8-559,6-1-109,0-15-77,2 1-64,-2-5-21,7-10 51,-6 0 125,-1 0 132,0-10 150</inkml:trace>
  <inkml:trace contextRef="#ctx0" brushRef="#br0" timeOffset="116574.8506">33189 9194 93,'0'-15'516,"6"5"119,1 0 95,5 0 71,2 5-119,-1-4-146,6 4-110,1-5-101,-1 5-83,7-5-70,-6 0-65,-2 1-59,10 0-103,-9-2-140,2 1-173,-9 10-288,1-5-148,-6-5-62,-7 10 27,-7-9 99,0-1 150</inkml:trace>
  <inkml:trace contextRef="#ctx0" brushRef="#br0" timeOffset="119121.653">13410 3200 121,'13'-5'422,"-7"-5"72,0 5 62,0-5-13,2 6-52,-8 4-67,0-6-19,0 6-3,0 0-1,0 0-1,0-3-7,0 3-10,0 0-13,-14 3-21,8 3-15,-13 3-27,-1 1-30,-6 10-44,-7-1-45,1 6-39,-14 5-35,1-1-24,-1 4-24,-13 6-16,1 6-17,-7 4-8,-2-1-8,3 6-8,5-5-3,1 5-3,0-6-1,11 1-1,3-10-1,10-1-1,2 3 0,13-13 0,0-3-10,-1-1-20,6-4-32,8-6-52,0 6-68,-2-10-87,8 0-87,0-10-104,8 5-107,4-10-85,2 5-115,6-5-132,-1-10-22,0 5 63,7-9 107,6-1 119,-5-9 175</inkml:trace>
  <inkml:trace contextRef="#ctx0" brushRef="#br0" timeOffset="119481.0148">13279 3170 38,'0'-10'445,"6"1"95,-6-1 80,8 5 62,-8-5-67,0 10-91,0 0-51,6-5-26,-6 5 1,0 0 25,6 5 17,0 0 1,1 5-8,6 0-24,-1-1-48,3 6-76,3 5-118,10 0-217,-3 4 0,7-6 0,7 7 0,1 1 0,5 2 0,8-3 0,12 4 0,12 6 0,8-1 0,13 9 0,6 2 0,14-2 0,6 7 0,6-1 0,0 3 0,-7-3 0,-12 6 0,-1-6 0,-12-6 0,-7 1 0,-18-5 0,-8-6 0,-7 3 0,-12-13 0,-14 2 0,-6-5 0,-6-4 0,-7-8 0,-7 2 0,-6 1 0,-6-11 0,-1 4 0,-6-8-5,0 4-349,-7-11-103,1 6-138,0-8-130,-8-3-160,-5-4-147,8 1-4,-11-1 55,2 1 130,-5 0 152,-7 4 212</inkml:trace>
  <inkml:trace contextRef="#ctx0" brushRef="#br0" timeOffset="120340.3615">11279 4480 221,'0'-6'345,"0"2"38,0-1 13,7 0-10,-7-5-25,7 10-43,-1-10-50,-6 5-13,7 1 21,-1-6 38,1 1 37,0-1 31,-7-1 20,7 6 13,-7-5-7,0 7-20,0 3-22,0-6-33,-7 2-44,0 8-55,-6 2-57,0-3-52,-8 12-43,2 0-27,-13 10-21,5 4-8,-5 0-6,-6 4-4,5 8-7,-1-2-8,3-6 0,11 12-6,1-6-1,5-1 0,14-3 3,0 4 0,14-3-3,-2-3 0,15 1-6,-2-1-10,15-2-16,-7-3-18,12-3-16,-12-1-12,6 1-5,-14-10 2,2 4 13,-8-4 14,-5-5 19,-7 5 14,-7-6 12,-7 0 10,-13 1 8,0-4 15,-4 4 4,-10 0 8,-6-7 4,8 2-2,0 0-4,-1-5-11,-1-5-7,15 0-12,0 2-32,-1-7-72,8-6-103,12 2-144,0 0-166,12-11-189,2 0-230,-1-4-66,8 4 31,-11-4 103,17 6 147,-14-7 187</inkml:trace>
  <inkml:trace contextRef="#ctx0" brushRef="#br0" timeOffset="122152.8066">11443 4470 163,'0'-5'393,"0"0"52,0 0 12,0 0-54,0 0-76,0 0-88,0 0-50,0 1-10,0-2 21,0 2 43,0-5 47,0 3 42,0-4 35,0 0 26,0 0 26,0 1 16,0-1 2,0 6-3,0-2-18,0 2-28,0 4-57,0 0-68,0 4-52,6 6-42,1 6-101,-7 7-68,12 12 0,-5 4 0,-1 10 0,0-1 0,-6 16 0,7 0 0,0-2 0,0 2 0,6 0 0,-7 0 0,0-11 0,1 2 0,-7-12 0,8-4 0,-2-11 0,-6 3 0,0-11 0,0-7 0,0-3 0,0 0 0,0-10 0,0-5 0,0 0 0,0-5 0,0-3 0,0-7 0,0-4 0,4-1 0,11-5 0,-9-4 0,7 0 0,0 1 0,7 3 0,-7-1 0,7 3 0,-1 7 0,0 3 0,-6 8 0,7 5 0,-1 0 0,0 10 0,-4 5 0,4 0 0,-6 3 0,0 3 0,-6 9 0,-7-7 0,6 7 0,-12 1 0,-1-3 0,-6 6 0,0-4 0,0-1 0,-8 1 0,-4-2 0,6-2 0,-1-1 0,-6-6 0,7 0 0,5-4 0,-5-5 0,6 1 0,0-2 0,6-8 0,-6-2 0,7 1 0,6-5 0,-6 2 0,6-8-394,6 2-319,0-5-165,1-1-164,6-5-116,0-4 47,-7 9 116,8-4 179,-8 9 178,7 0 209</inkml:trace>
  <inkml:trace contextRef="#ctx0" brushRef="#br0" timeOffset="122371.5604">11840 4788 83,'7'-15'461,"-1"-1"95,0 6 87,8 2 68,-8-2-58,0-5-58,1 9 3,-7-4 30,6 7 26,1-2 3,-1 5-25,1-6-46,6 6-76,0 6-286,6-1-224,-4 5 0,10 9 0,-6-4 0,8 9 0,4 1 0,-4 5 0,-1 3 0,-6 1 0,5-4 0,-6 4 0,2-6 0,-2 1 0,-6 6 0,1-6-158,-1-4-426,-7-5-113,6-6-85,2-4-74,-1-10-76,-7 0-33,8-10 46,-2 0 114,2 1 126,-8 4 143</inkml:trace>
  <inkml:trace contextRef="#ctx0" brushRef="#br0" timeOffset="122559.0449">12360 4826 4,'-12'-20'461,"6"2"131,-8-3 133,8 1 118,-1 2-33,1 3-49,-1-1-23,0 2-40,1 5-64,0-1-75,0 5-94,-7 5-113,-1 5-109,-6 10-93,2 0-63,-16 14-53,2 4-42,-1 12-45,-6 4-65,-6 8-104,-2 2-130,3 0-144,4 0-154,1-10-142,7 5-169,-1-11-67,2 2 36,4-1 106,7-5 148,7-6 163</inkml:trace>
  <inkml:trace contextRef="#ctx0" brushRef="#br0" timeOffset="123090.2846">11188 5592 147,'0'-8'464,"6"3"83,-6-11 81,8 6 17,-8 1-57,-8 0-74,8-6-32,0 5-5,-6-5 5,6 6 9,-6-1-16,0 1-18,-1 3-32,-6 2-42,0-2-53,-6 12-54,-1-2-45,0 6-82,0 9-149,3 6 0,-11 4 0,8 11 0,1-2 0,6 11 0,0 5 0,0 5 0,6 4 0,7-4 0,7 5 0,6-6 0,0 0 0,7 1 0,6-10 0,-1-6 0,8-7-31,0-13-134,0-3 32,-1-14 38,-7-6 38,2-10 34,-1-10 35,-1 1 36,-4-7 34,-8-2 33,0-2 29,-13 1-41,0 0-103,0 4 0,-13 2 0,0-3 0,-8 6 0,2 2 0,0 7 0,-7 7 0,0-2 0,0 12 0,7-2 0,0 7 0,-2-2 0,15 6-291,-1-5-369,7-2-187,0-2-230,7 0-116,6-3 37,7 4 111,-7-7 181,12 0 195</inkml:trace>
  <inkml:trace contextRef="#ctx0" brushRef="#br0" timeOffset="123871.5083">11487 5671 430,'0'-20'626,"0"6"133,-6-5 126,6 9 33,-6-6-51,6 8-27,0-2-30,0 5-40,0 5-52,0-6-150,0 6-568,0 6 0,0-1 0,6 5 0,0-2 0,-6 12 0,7 0 0,0 9 0,-7 0 0,7 11 0,-1 4 0,1-6 0,-1 11 0,7 2 0,1-3 0,-1-4 0,-1-1 0,8-4 0,-1-3 0,1-13 0,0 2 0,-1-11 0,0-4-205,1-10-296,0-5-39,7-4-20,-8-6 3,0-5 12,0 0 28,1 1 41,-7-4 43,0-7 45,0-1 51,0 3 55,0-3 63,-7-2 64,7-1 64,-6-1 61,0 6 53,-1-1 41,0 2 36,1 4 32,-1-1 30,-6 5 47,0 1 52,0 4 50,0 5 39,0 0 31,-6 6 14,6 4 11,0 0 9,0 4 0,-7 6-13,7 5-29,0 5-40,0 4-61,0 6-72,0 4-67,0 0-53,0-1-42,0 2-48,7 4-57,-7-4-75,0-1-90,0-6-89,6-3-67,-6 1-41,7-13-7,1-3 36,-8-5 68,4-5 79,-4 0 73,0-10 71,0 5 67,0-8 57,-4-3 50,-4-4 44,1 2 41,7-3 44,-6-3 52,-1-5 53,1 6 49,6-13 42,0 7 21,0-6 0,6 2-29,7-6-47,2 9-61,-5 0-181,11 7-93,-1 3 0,0 1 0,-1 3 0,7 2 0,-13 8 0,7 3 0,-1-2 0,0 5 0,-6 5 0,6-2 0,-4 7 0,-9 0 0,0 6 0,-6 3 0,0 5 0,-6 1 0,-9-1 0,5 6 0,-5-1 0,-4 0 0,-1 0 0,8 1 0,-2-1 0,1-3 0,7-3 0,6-8 0,6-1 0,7-4 0,1-5 0,5-5 0,-6 0 0,13 0 0,-8-5 0,3 5 0,-1 0 0,0 0 0,-1 5 0,0 0 0,1-1 0,-7 6 0,0 1 0,-1-2 0,-4 6 0,-8-1 0,0 5 0,0-4 0,-14 6 0,2-2 0,-2 0 0,1 1 0,-7-1 0,-5 6 0,5-10 0,-6 3 0,-1-2 0,2-2 0,-1 5 0,0-3-256,0-6-153,6-6-202,1-4-200,6-4-270,6-6-86,1-1 48,6-4 107,6-8 175,14-3 202</inkml:trace>
  <inkml:trace contextRef="#ctx0" brushRef="#br0" timeOffset="124933.9711">15370 4529 125,'12'-15'449,"-4"5"90,-2-5 86,0 6 32,-6 3-52,6-3-75,-6 4-32,0 0-18,0 0-20,-6 5-28,6 0-38,-6 0-46,-8 5-46,2 0-46,-8 5-40,1 4-32,-7 0-37,-2 7-14,3 3-11,-1 0-17,0 1-17,7 4-24,5 0-8,8 1-14,6 4-14,0-5-17,14 1-3,-2 3-5,14-3-10,1 1-18,0-3-25,-2-4-24,8 6-36,-8-6-31,1-5-17,-6 10 0,-1-9 16,-6 0 27,-6-1 29,-1 1 35,-12-5 34,-1 4 31,-6 0 23,-6-5 17,-7 2 13,0-1 2,-1-5-6,2 0-11,0-10-10,-2 4-12,7-8-12,6 4-16,1-10-19,13-6-26,0-2-39,7-3-56,6-3-59,14-5-57,-6-4-56,10-3-40,-6-3-27,8 0-1,-7 5 23,0-5 41,0 0 57,1 0 58,-9-6 65,1 7 66,2-6 55,-8 0 55,1 5 51,-8-6 61,1 2 49,-1-1 48,-6 0 50,0 1 50,6 4 48,-6-1 27,0 1 22,-6 5 4,6-1-10,0 6-36,0 9-44,0 1-236,0 5-126,0 4 0,0 10 0,6 10 0,-6 4 0,7 11 0,-1 8 0,1 12 0,5 8 0,-4 7 0,-2 8 0,0 0 0,0 5 0,0-4 0,2 3 0,-8-3 0,0-4 0,0-8 0,0-8-183,0-6-2,0-8 58,0-11 60,6-4 54,1-15 54,-7-5 47,6-5 44,8-5 37,-8-8-24,6-2-145,-3-1 0,1-3 0,11 0 0,-8-5 0,14 4 0,-8-5 0,6 6 0,-5 5 0,6-1 0,0 11 0,2 3 0,-10 6 0,1 6 0,1-2 0,0 11 0,-14-1 0,1 6 0,-1 5 0,-12-1 0,6 6 0,-13-1 0,-7 4 0,-6 2 0,-1-1 0,2 0 0,-8 1 0,1-6 0,-1 1 0,1-6 0,-1 0 0,6-5 0,2-4 0,5-10 0,1 1 0,5-6 0,2 0 0,6-6-176,-2 1-590,8-5-216,0-4-216,14 0-56,-8-6 79,6 6 136,9-1 214,11-5 242</inkml:trace>
  <inkml:trace contextRef="#ctx0" brushRef="#br0" timeOffset="125715.2004">16288 4586 290,'0'-9'466,"-6"-1"67,6 0 63,-7-4-23,0 5-76,1-6-32,0-6 2,6 3 26,-7 3 41,7-5 17,-7 6 0,7-1-11,0 5-30,0 0-50,0 5-82,0 0-91,0 5-287,0 5 0,7 6 0,6 8 0,-7 5 0,8 5 0,-2 11 0,2 3 0,-1 6 0,6-5 0,-6 4 0,13-3 0,-7 0 0,0-12 0,8-3 0,-7-6 0,6-9 0,-7-10 0,1-5 0,-1-5 0,1-10 0,-7-3 0,0-8 0,-6 1 0,5-8 0,-12 3 0,9 1 0,-9-5 0,0-1 0,0 11 0,0 5 0,0-1 0,0 11 0,0-1 0,0 10 0,6 10 0,-2 3 0,2 7 0,3 9 0,-3 11 0,0-1 0,7 10 0,-13 0 0,7 6 0,-7 2 0,0 1 0,0 1 0,-7 0 0,1-6 0,-7 2 0,-2-6 0,-1-6 0,-5-4 0,1 1 0,-6-11 0,0-6 0,6-3 0,-5-4 0,-2-7 0,2-5 0,0-4-136,4 0-325,1 0-196,0 0-174,1-9-217,6-1-96,0 0 38,0 10 100,7-5 179,-8 5 189</inkml:trace>
  <inkml:trace contextRef="#ctx0" brushRef="#br0" timeOffset="126168.3097">15688 5730 27,'0'-15'457,"0"-4"107,0 4 86,0 1 97,-6 4-73,6 0-88,-6 4-45,6-3-16,-6 5-1,6-6-22,-7 4-26,0 6-37,7 0-46,-6 0-60,-7 0-57,-1 6-44,2 4-32,-2-1-155,-5 5-45,-6 6 0,4 9 0,-4 1 0,0 9 0,4 0 0,1 10 0,1 0 0,12 0 0,0 8 0,7-2 0,0 3 0,7-3 0,6-1 0,7-11 0,5-4 0,2-5 0,5-9 0,1-10 0,-1-10 0,8-5 0,-7-5-52,-2-10 8,-4-5 39,-1-4 34,-6-6 35,-7 6-56,-7-6-8,1 5 0,-14 2 0,1-2 0,-13 6 0,-2 4 0,-5 6 0,-7 9 0,1 0 0,-1 4 0,-5 6 0,6 0 0,5 5 0,1-1 0,12 1 0,1 0 0,1 0 0,12-1 0,0 0-339,6-4-493,9-10-227,3-4-174,8-6-21,-6 0 109,6 1 177,7-3 212,-9 4 253</inkml:trace>
  <inkml:trace contextRef="#ctx0" brushRef="#br0" timeOffset="126918.2869">15912 5955 96,'10'-25'545,"4"1"144,-7-1 112,-1-5 102,7 1-74,-6 1-67,7 3-42,-8-5-35,7 6-25,-7 5-27,7 4-53,-7 1-292,1 4-288,0 4 0,-1 6 0,-6 6 0,6-2 0,-6 11 0,0 5 0,0 9 0,0 6 0,-6 7 0,6 7 0,-6 6 0,6-1 0,0 5 0,0-2 0,6 2 0,7-10 0,0-4 0,7-1 0,-1-16 0,7 2 0,-6-16-249,5-4-273,9-10 7,-9-5 19,1-4 58,7-10 91,-13-2 93,5-3 86,-5-6 46,0 2 53,1-2 38,-11-4 25,5 1 15,-9-3 13,0 7 21,1-6 27,-1 7 30,-6-6 26,7 9 36,-7-4 42,0 9 26,0 7 3,7 1 2,-7 8 8,0 4-4,0 0-12,0 10-17,0-1-12,6 11-27,-6-1-33,0 6-37,0 5-39,7-2-36,-7 8-38,0-9-40,0 8-58,0-6-78,0 1-83,0-1-70,6-5-52,-6-3-27,0-7 10,0 0 46,0-4 65,0-4 74,-6-6 67,6 0 64,-7 0 52,1-10 52,-8 4 47,14-8 41,-13 0 44,7-1 42,0-5 42,-3 0 41,3 1 38,6-5 33,0-6 21,6 2 11,3-2-14,3-5-25,1 1-43,7 5-72,0-1-216,5 1 0,1 10 0,0-1 0,1 1 0,0 3 0,-2 6 0,1 2 0,0 3 0,-7 5 0,1 0 0,-1 0 0,1 5 0,-14-1 0,8 6 0,-8 0 0,-6 0 0,0 5 0,-6 3 0,-1-3 0,-6 9 0,0-2 0,-6-4 0,5 5 0,1 3 0,1-3 0,5 2 0,1-5 0,6-1 0,6 1 0,7-4 0,0-6 0,0 3 0,6-8 0,7-5 0,-6 5 0,-1-5 0,7 5 0,-6 0 0,0 0 0,0 0 0,-1 4 0,-6 1 0,0 0 0,-6 0 0,-7 0 0,0 5 0,-7-7 0,-6 12 0,0-4 0,-6 3 0,-8-5 0,2 6 0,-2-1 0,1-4 0,6 5 0,-6-10 0,7 4 0,-1-10 0,8 7 0,-1-11 0,6 0 0,7-5-331,0-10-224,7 0-187,6-9-203,-1-1-186,15 2-16,-1-6 82,0-1 150,12-1 181,2 3 221</inkml:trace>
  <inkml:trace contextRef="#ctx0" brushRef="#br0" timeOffset="127433.9071">17207 5945 1,'0'-10'556,"6"0"176,-6 0 124,6-5 107,-6 6-7,0-1-121,7 5-111,-7 2-90,0 3-51,7 3-58,-1 2-81,0 10-93,1 4-320,-1 6-31,1 5 0,-1 4 0,-6-1 0,6 6 0,-6 1 0,7-1 0,-7 0-24,0-4-348,7-7-64,-7 1-28,0-9 4,0-10 40,7 0 75,-7-5 90,-7-10 91,0 1 77,7-12 72,-7-4 63,1 1 63,0-5 66,-1-5 70,-6-1 70,7-4 54,0 0 38,-1 1 21,7-3-9,7-3-34,-1 1-263,0-2-124,14 6 0,-1-1 0,1 11 0,0-1 0,4 7 0,3 3 0,0 5 0,-1 4 0,6 6 0,-12 6 0,-1-1 0,1 5 0,-7 4 0,0 6 0,-13-1 0,0 1 0,-13 4 0,6 1 0,-5-1 0,-8 6 0,7-6 0,-7 4 0,8-3 0,-2-1 0,8 1 0,0-5 0,12-4 0,0-3 0,8-8 0,5 0 0,0 0 0,8-5 0,-2 0 0,0 0 0,9 0 0,-8 0 0,6 0 0,-5 5 0,-1 5 0,-6-1 0,-1 1 0,2 5 0,-11 5 0,-10-5 0,0 4 0,0 5 0,-10-5 0,-5 11 0,-4-6 0,-1 1 0,-6-1 0,1 1 0,-1-2 0,-7 3 0,7-7 0,1 1 0,-3-6 0,9-4 0,-7-1 0,6 1 0,-6-5-455,7 0-357,-1 0-315,0-5-137,-7 0-1,3 0 112,-2-5 177,-7 5 232</inkml:trace>
  <inkml:trace contextRef="#ctx0" brushRef="#br0" timeOffset="128886.979">4676 4777 42,'0'-20'444,"0"-3"69,0 3 38,-6-4 29,-2-1-137,2 1-119,6-1-45,-6 1-3,6 5 20,-7-1 22,7 1 8,-6 7-21,6-2-46,0 10-58,0-2-57,6 12-40,1 12-29,-1 13-19,8 12-12,-2 18-10,1 11 2,7 17-9,0 8-9,-8 14-7,7 7-2,-5 9 2,6 0-7,-8 0-11,3-1-11,-5 2-16,5-16-13,-9-5-20,7-9-12,1-10-13,-8-15-20,0-4-24,1-15-37,-7-10-36,0-11-44,0-7-40,6-13-30,-6-3-29,0-4-35,0-17-53,0 2-90,-6-6-18,-1-5 14,1 2 48,-8-7 72</inkml:trace>
  <inkml:trace contextRef="#ctx0" brushRef="#br0" timeOffset="129183.8474">4545 6170 319,'-13'-10'492,"-6"-5"58,6 5 39,0-3-63,6 3-132,0-1-75,1 6-37,6 0-18,0 5-13,0-5-1,6 10-10,8-5-20,-8 10-28,14-5-28,-1 11-20,0-3-32,8 7-35,0 5-32,-2 3-16,1-2-11,0 3-5,0 0-9,1-5-2,-2 5-1,1-9 0,-6-1-2,7-8-1,-15-2 5,1-5 2,6-8-1,-5-5 11,5-6 28,1-10 32,0-4 30,-2-1 31,2-9 22,0 1 0,-1-1-17,6-6-28,-4 1-31,5 6-33,-6-3-27,-1 13-33,0-1-66,-5 9-85,-2 0-135,2 11-153,-8-1-198,7 10-228,-6 4-74,6-4 9,-1 12 98,-3-9 133,1 7 191</inkml:trace>
  <inkml:trace contextRef="#ctx0" brushRef="#br0" timeOffset="129621.3434">5490 5998 72,'13'-4'499,"-7"-11"112,-6 6 85,0-6 86,0 5-100,-6 0-121,6 0-75,-13 0-47,5 1-17,2-1-23,-7 5-23,1 0-24,-1 10-30,-7 0-43,0 5-54,1 6-50,6 7-51,-6 2-37,6 9-31,-7-1-21,13 6-15,1 7-13,-1-3-7,7 0-7,7 2-11,6-2-26,1-8-40,5-1-39,0-9-34,1-11-25,6-4-7,0-5 21,-1-10 35,-6-1 38,2-7 38,-8 2 30,7-3 35,-7-1 29,-7 1 28,1 4 17,-1 5 16,0 1 19,1 4-2,-1 9-19,8 1-18,-8 4-12,8 11-18,-8-1-21,6 1-17,2 9-8,-8-1-14,7 2-13,0-1-17,-7 6-25,7-1-20,-13 4-26,0-4-14,-7 5-1,-5 1 4,-1-3 20,-6 3 21,-1-1 26,-6-5 22,0 1 18,0-6 11,0-4 6,6-7 4,1-7 1,1-6-2,3-10 0,2-7-3,13-8 0,0-9-1,7-9-1,14-8-2,-3-7-4,8 0 1,7-7 0,-1 6-2,8 1-2,5 0-1,0 3-36,8 7-43,-1-2-70,0 6-90,-1 5-113,-3 5-112,-4 4-117,2 5-166,-1 5-55,-6 0 29,0 6 79,7-2 98,-7 12 145</inkml:trace>
  <inkml:trace contextRef="#ctx0" brushRef="#br0" timeOffset="129746.3259">6454 6565 274,'13'20'500,"0"-6"59,-6 1 30,-1 0-75,0 0-205,-6-6-240,7 1-321,-7 0-177,-7-6-90,1 2-36,0-12 9,6 6 86</inkml:trace>
  <inkml:trace contextRef="#ctx0" brushRef="#br0" timeOffset="134996.1675">4188 13726 118,'-7'-5'408,"7"-5"62,-6 5 42,-2-4-40,2-1-88,6 4-95,-6 2-47,-1-6-14,0 5 8,1 1 16,6 4 15,-6-6 2,-2 6-15,4 0-16,-3 6-27,-1-2-29,2 1-25,0 5-15,-8 0-5,8 0-15,0 4-11,6 1-12,0 4-17,0-4-15,0 5-18,6-7-16,0 8-7,8-1-10,6-5-2,-9 0-7,9-6-1,0 5-1,0-10-1,-1 2 10,1-6 21,-8-6 35,2 2 49,-2-6 54,-4 0 53,-2 1 38,0-7 21,-12-2 6,6 3-12,-6-9-20,-8 4-192,8 0-67,-14 1 0,7 4 0,-6 1 0,6-2 0,-7 8 0,0-3 0,-4 7 0,3 4 0,-5 0 0,5 4-477,3 11-628,4 5-208,8-6-66,0 11 43,0-6 179,6-9 282,0 10 398</inkml:trace>
  <inkml:trace contextRef="#ctx0" brushRef="#br0" timeOffset="137386.8083">4695 12065 84,'0'0'122,"0"0"27,7 0 37,-7 0 44,0-5 42,0 5 18,0-5-10,0 5-24,0-4-40,0 4-46,0 0-47,0-6-26,0 6-12,0 0-2,0 0 7,0 0 9,0 0 11,0 0 15,0 6 18,-7-6 20,7 0 17,0 0 15,0 0 16,0 0 10,-6 0 7,6 0 4,-7 0 5,7-6 15,0 3 16,-6 3 27,0 0 17,-2 3 15,2-3 10,6 6-5,-6-6-15,-1 4-37,1-4-20,-1 0-24,-1 0-138,8 0-98,-4 0 0,4 0 0,0 0 0,0 0 0,0 0 0,0 0 0,0 0 0,0 0 0,4-4 0,4 4 0,5-6 0,6 3 0,1-3 0,6 2 0,1-2 0,-2-4 0,8 0 0,7 1 0,-8 5 0,0-6 0,1 0 0,-1 4 0,-6-3 0,1 3 0,0 2 0,-9-2 0,2 6 0,-8-4 0,-5 4 0,0 4 0,-1-4 0,-6 6 0,0 4 0,-6-1 0,-1 7 0,7 4 0,-7-2 0,7 6 0,-6 1 0,6 5 0,0-6 0,0 4 0,0 3 0,0-2 0,0 1 0,0-7 0,0 2-86,0-5-482,0-2-137,0-2-116,-6-8-134,6-1-111,-7-2 19,7-2 84,-6 4 149,6-4 157,0-3 199</inkml:trace>
  <inkml:trace contextRef="#ctx0" brushRef="#br0" timeOffset="138074.2875">4715 11109 50,'0'-6'381,"0"-3"62,0 2 42,0 3-45,0-6-81,0 6-95,0-1-87,0 0-47,0 0-24,0 0-8,0 1-5,0-2-1,6 2-6,-6 4-8,0-5-14,0 5-14,0-5-11,0 5-13,0 0-10,0 0-6,0 0-5,0 0-2,0 0-3,0 0 1,0 0 0,0 0 8,0 0-5,7 0-2,-7 5-1,0-5 0,7 0 0,-7 0-5,0-5 12,0 5 13,0 0 20,6 0 25,-6 0 30,0 0 31,0-5 32,6 5 21,-6-5 20,0 0 7,0 5 1,0 0 0,0 0-1,6 0 5,-6 0 2,7 0 7,-7 0 6,6 5-3,1 0-15,0 10-26,-1-5-28,8-1-38,-8 10-31,6-5-30,3 11-18,-3-5-14,1 5-10,0-5-3,1 3-6,5-3-2,-6-5-2,0-1 0,-1 1-1,-4-6 6,4-3 16,1-2 17,-6-8 20,-1-2 22,7-8 24,-6-5 20,6-6 13,-7 1 9,9-10 4,-11-1-73,2 0-78,9 2 0,-9-6 0,-6 5 0,7-5 0,-1 5 0,-6 3 0,6 3 0,-6 4 0,0-1 0,7 12 0,-7-3 0,0 1 0,0 10 0,0 0-192,0 1-384,0 8-156,0-4-120,7 5-129,-7 5-86,6 0 38,1 6 108,-1-8 146,1 7 154,6-5 192</inkml:trace>
  <inkml:trace contextRef="#ctx0" brushRef="#br0" timeOffset="138496.1515">5257 10844 67,'0'0'403,"0"0"76,0-5 61,0 5-10,0 0-52,0 0-55,-9 0-29,9 0-6,-6-4 3,0 4 2,6 0 8,0 0-11,-7 0-20,1 4-16,-1 1-10,1 5-16,-1 0-27,1 3-32,6 7-34,-7 5-43,0-5-41,7 9-38,0 0-35,7-4-26,0 9-16,-1-6-15,1 3-10,6-7-4,0-5-3,-1 1-2,7-10-3,-5-5 3,6-5 8,0-9 6,-7-7 3,6-4-19,-6-3 0,0-11 0,-6 4 0,-1 1 0,-6-6 0,0 1 0,-6 6 0,-1-2 0,0-1 0,-5 8 0,-1 4 0,-6-1 0,-2 5-34,2 10-612,-2-3-269,2 8-273,0 0-101,6 8 35,0 7 137,7 10 228,-1-1 267</inkml:trace>
  <inkml:trace contextRef="#ctx0" brushRef="#br0" timeOffset="141449.2683">5042 12006 94,'0'0'401,"0"0"66,4-3 40,-4 3-43,0 0-86,0-6-105,6 6-65,-6 0-38,0 0-19,0 0-9,0 0-13,0 6-18,0-6-22,8 0-28,-8 3-24,7-3-35,-1 5-38,-6-5-40,7 0-46,-1 5-57,0 0-86,1 6-112,0-1-115,-1-1-40,1 5 1,-1 1 35,1 5 80</inkml:trace>
  <inkml:trace contextRef="#ctx0" brushRef="#br0" timeOffset="141605.5107">5236 12325 349,'0'9'416,"6"-5"34,-6 2-42,6-1-75,-6-2-93,9-3-96,-9 7-69,0-2-50,4-2-65,-4 7-95,6-4-142,-6 4-105,0-6-48,8 11-15,-2 5 29</inkml:trace>
  <inkml:trace contextRef="#ctx0" brushRef="#br0" timeOffset="141730.5063">5431 12754 315,'7'5'420,"-1"-5"45,1 5-27,-7-5-68,0-5-92,6 0-101,-6 5-65,6 0-43,-6 0-28,0 0-18,0 0-15,0 5-18,9-5-26,-9 0-41,0 0-64,0 0-84,0 0-112,0 0-77,0 0-27,0 0 13,4 0 50</inkml:trace>
  <inkml:trace contextRef="#ctx0" brushRef="#br0" timeOffset="141871.1243">5496 12851 137,'7'10'383,"-7"-5"57,0 0 11,6 0-47,-6 0-84,7 1-86,-7-6-83,0 4-53,6 2-33,-6-6-21,0 3-17,7 3-10,-7-2-10,7-4-12,0 10-24,-1-5-45,0 0-72,-6 5-108,0-5-133,0 5-63,7-1-19,-7-4 23,6 5 61</inkml:trace>
  <inkml:trace contextRef="#ctx0" brushRef="#br0" timeOffset="142511.7357">5412 12848 235,'-8'0'416,"8"0"54,-6-6 6,0 0-53,0 2-76,-1 0-83,-6 4-36,13-6-2,-6 6 19,-1-4 28,1 4 21,6 0 8,-7 0-8,7 0-31,-6 0-29,6 0-33,0 0-24,0 0-8,6-5 9,1 5 17,-1 0 1,7 5-4,0-5-13,0 0-26,-1 0-40,2 0-34,12 0-31,-7 4-18,0-4-13,8 6-7,-7-2-6,6 0-1,-7 2-2,1 3-7,-7 1-13,1 0-18,-8 0-16,0 0-17,0 5-10,-6-1-6,-6 6 3,0-5 12,0 9 15,-8 1 9,-6-1 5,7 0 8,-6 5-8,-7 0-8,6 1-37,-7-1-42,8-5-63,0 5-97,0-3-94,-2-7-106,3 1-130,4-1-149,2 0-34,5 1 49,-6-5 79,13-1 104</inkml:trace>
  <inkml:trace contextRef="#ctx0" brushRef="#br0" timeOffset="143292.9716">5621 12436 216,'0'-10'440,"0"0"58,0 1 43,0 5-54,0-6-97,0 4-77,0 6-26,0-4-7,0 4 4,0 0-1,0 4-9,0 2-23,0-2-32,0 2-37,12-2-35,-6 5-32,8 1-30,-1 0-22,6 10-21,-7-1-16,9 6-11,-8 0-13,8-1-12,-9 4-12,1 2-11,-1-5-5,1-6-5,1-4 4,-8-6 8,7 3 10,-6-9 11,5 4 11,-5-14 16,0 4 21,-1-9 25,1-7 41,-1-1 45,-6 2 37,0-7 49,0 1 39,0-7 24,0 3-2,0-2-19,0 1-17,6 0-47,-6 4-48,0 5-45,7-5-35,-7 1-29,6 6-22,-6-2-24,7 5-36,-1 1-61,1 4-109,-7 1-134,13 3-156,-6 2-163,-1 4-133,9 0-140,-9 0-88,4 4 31,11 6 99,-8-5 143,7-1 144</inkml:trace>
  <inkml:trace contextRef="#ctx0" brushRef="#br0" timeOffset="143605.4499">6259 12295 171,'0'-5'444,"0"0"69,0 0 55,0 0-24,-7 0-85,0 0-81,1 1-32,-7-2-13,6 6-9,-5-4-14,3 4-29,3 0-50,-6 0-33,5 4-40,-5 2-24,5 3-27,-6 11-20,6 0-5,1 4-26,-1 6-18,7-1-19,-6 4-10,6-3-8,0 4-5,0-4-17,6-6-16,14 1-14,-7-11-14,0 0-6,0-8 5,-1-2 15,3-4 15,-3-10 16,1 6 21,0-12 24,1-2 21,-1-3 27,-7 3 35,0-7 39,1 5 33,-7-4 21,0 5 23,-7-1-9,7 1-22,-6 3-31,0 6-39,6-5-36,-7 7-45,1-2-40,-1 4-58,7 3-82,0-3-92,-7 1-103,7 5-138,7 0-112,-7 0-109,0 0-136,7 0-59,-7 5 23,6 1 99,1-6 112,-1 3 143</inkml:trace>
  <inkml:trace contextRef="#ctx0" brushRef="#br0" timeOffset="143824.2069">6278 12295 287,'-6'-5'476,"6"0"73,-7 0 71,1 0-32,6 5-82,-7-5-56,7 5-30,-7 0-9,14 0-4,0 0-7,-1-5-17,7 5-24,0 5-35,0-5-49,0 5-58,7 5-64,-1-5-58,1 9-45,-1-4-45,-1 4-52,3 2-64,-1-1-68,-7 3-68,7 2-73,-8-5-79,1 5-56,0-6-30,0-4-11,1-1-17,-8 1-15,7-5-27,-6 2-32,-7-4 17,0-3 39,6 0 64,-6-3 85</inkml:trace>
  <inkml:trace contextRef="#ctx0" brushRef="#br0" timeOffset="144027.3098">6629 12226 372,'-7'-14'513,"1"-1"80,-7 1 65,7 4-61,-7 1-120,0 3-78,-6 6-58,-1 0-56,0 9-54,1 1-55,0 10-53,-1-1-44,0 7-48,8 2-61,-9 6-90,2 6-104,6-7-105,0 6-157,0 1-184,7-1-60,-8 1 23,8 2 68,0-7 89</inkml:trace>
  <inkml:trace contextRef="#ctx0" brushRef="#br0" timeOffset="147995.947">4936 12036 140,'6'0'231,"-6"-4"23,0 4 40,0-6 17,8 6 1,-8-5-13,0 5-28,0-5-44,0 5-61,0 0-44,-8 0-32,8 5-23,-6-5-18,-7 0-14,7 5-10,-7 1-8,0-6-9,7 4-8,-2-4-14,2 6-20,-7-6-21,7 3-37,-9 3-58,5-2-75,-5 1-86,-4 0-96,-1 5-37,0-5 5,2 0 43,-2 5 71</inkml:trace>
  <inkml:trace contextRef="#ctx0" brushRef="#br0" timeOffset="148152.1855">4461 12167 50,'-14'6'372,"2"-6"58,5 0 33,-6 0-52,7 0-86,0 0-102,0 0-88,-9 0-52,9 0-29,0 0-19,-8 0-8,8 4-9,-2-4-6,-4 0-5,7 6-5,-9-2-5,8 2-11,-8-2-14,8 2-24,-7 3-48,-1-5-65,2 6-80,6-4-104,-8 4-59,1-6-14,0 1 26,1 5 53</inkml:trace>
  <inkml:trace contextRef="#ctx0" brushRef="#br0" timeOffset="148464.6754">4141 12300 88,'0'4'367,"0"2"56,-6-6 28,6 0-54,0-6-81,-6 6-95,6 0-81,-8 0-46,8 0-28,-4 0-14,4 0-12,-7-4-10,-1 4-7,2 0-8,0 0-7,-1 4-8,0-4-4,1 0-8,-7 6-9,5-2-10,2-4-11,-6 5-10,6 1-10,-8-6-7,8 3 1,-7 3 6,6-2 9,1 2 12,-7-6 13,7 5 15,-2-2 11,-4-3 9,6 7 8,-8-2 8,0-2 4,3 4 5,-3-4 3,8 7 0,-8-4 1,2-2 1,5 2 5,-7-2 3,8 1 6,-6 5 6,4-6 4,2 6 4,0-4 1,0-2-5,-1 6-5,0-5-12,1-1-10,-1 2-11,-5 3-9,4-2-6,2-4-2,0 2-3,6 0-2,-6 0-6,-1 0-8,7-5-13,-7 4-16,7 2-20,0-6-26,0 5-45,0-2-69,0-3-99,-6 7-106,6-4-45,-6 3-7,0-1 29,0 0 70</inkml:trace>
  <inkml:trace contextRef="#ctx0" brushRef="#br0" timeOffset="149042.7851">3660 12549 267,'6'0'371,"0"0"28,3-5-17,-9 5-40,0-6-56,6 6-63,-6-3-53,0-4-32,0 7-10,0-3 5,0 3 15,0 0 17,0 0 11,0 0 13,-6 0 1,6 3-8,-9 4-17,9-4-21,-12 8-22,6-1-24,-8 5-19,1-2-16,-1 7-15,8-1-9,-6 6-15,-2-5-10,2 9-5,-2-4-3,1-1 1,7 1-3,-7-2 2,6-2-4,1-7-11,6 2-23,-6-3-44,6 2-41,0-10-48,-7 5-41,7-10-29,0 0-12,0 0 13,0-4 13,7-7 16,-1 1 14,0 2 11,1-8 18,0-4 21,5 1 23,-5-1 31,-1 1 43,-6 0 55,7-6 35,0 5 23,-7-5 15,6 6 12,-6-5 1,6 4-14,-6 1 9,8 3 10,-8 3 18,6-2 29,-6 4 34,6 1 38,0 2 23,-6-2 25,6 5 10,-6 0-8,7 0-14,0 0-26,0-5-23,-1 5-26,8 5-27,-2-4-27,3 4-27,-3 0-24,7 0-29,0 4-19,1 8-15,6-4-7,-1 7-11,1-5-20,7 5-30,-7-6-38,7 6-51,-7 0-101,1-2-99,-1-3-75,-8 0-73,2-5-89,0 1-126,-7-2 2,-7 6 50,1-10 66,-7 4 89</inkml:trace>
  <inkml:trace contextRef="#ctx0" brushRef="#br0" timeOffset="149636.5137">2344 12935 309,'0'-5'474,"0"0"71,0-5 53,6 5-48,-12 1-82,6-2-46,-6 3-18,0 3-3,6 0 1,0-6-8,0 6-21,0-4-43,0 4-48,0 4-57,0 2-53,0-3-52,0 12-43,6 0-32,0 4-20,0 1-7,8 0-8,5 4-4,-6 1-10,6-2-15,1 3-18,6-7-20,-7 0-18,8 1-11,-8-10-3,2 4 8,5-9 14,-8 0 17,-4-1 15,-1-8 16,-1-1 13,2 0 12,-8-9 22,0-1 24,-6-5 35,7-3 33,-7-3 35,0-3 32,-7 0 22,7-5 10,-6 0 1,0-5-2,6-1-11,-6 2-14,6-3-25,-8 3-71,8-1-97,0 4 0,0 8 0,0 1 0,0 7 0,0-1 0,0 6 0,0 4 0,0 0 0,8 5 0,-2-1 0,0 6-128,0 0-343,8 6-195,-8 4-177,6-5-214,3 10-91,-3-2 44,8 3 106,-7 3 181,7 1 187</inkml:trace>
  <inkml:trace contextRef="#ctx0" brushRef="#br0" timeOffset="149949.0196">2891 12842 435,'-6'0'530,"-8"0"78,8 0 61,-7 0-66,0 0-114,0 6-69,-7-6-51,8 10-43,-2-2-34,2 2-39,6 1-25,-1 2-21,0 2-19,0 5-22,1 0-29,0 4-27,6 1-27,0-1-28,0-4-23,6 3-14,7 3-5,1-8-4,-2-3-5,8 0-1,-8-5-3,15 0 0,-8-10 0,0-6 3,-5 2 4,4-6 13,3 0 16,-9-5 29,-4 1 34,-2-5 33,-6 3 29,0-3 21,-6-1 14,-2 1-7,-4 0-18,-1-1-26,-7 1-38,7 4-27,-6 0-26,5 0-22,2 2-23,-1 3-33,6-1-46,0 6-97,1 0-118,6 0-135,0 2-154,0 3-123,6-7-126,-6 14-145,7-7-10,0 3 68,-1 7 124,7-5 131,0 0 165</inkml:trace>
  <inkml:trace contextRef="#ctx0" brushRef="#br0" timeOffset="150323.9962">2911 12906 382,'-8'-9'529,"8"3"89,-6-4 85,0 5-40,6 0-94,-6-5-59,6 7-31,0-7-18,6 4-25,-6 0-43,6 2-51,-6 4-52,6 4-59,2 2-66,5 0-54,-1 7-41,-4 2-26,12 0-20,-9 4-20,3-4-24,6 5-35,-8-6-38,8 1-34,-1 0-17,1-7-11,-7-1 7,6-7 21,-6-7 36,-6 4 32,6-12 19,-7 0 27,2 0 26,-2-4 27,-6-1 30,0-3 36,0 2 35,-6-3 31,-2-5 23,2 3 16,0 3 6,6-3-5,-7 8-10,0-2-16,0 7-23,1 1-23,6 3-36,0 9-37,6 0-67,1 0 0,7 9 0,-2 3 0,8 1 0,-1 7 0,7 5 0,-6-1 0,7 4 0,-1 3 0,-7-1-82,0 3-66,1 1-32,-7 0-22,1 4-4,-14 3 12,0-3 30,0 6 33,-14 1 28,-6-1 6,-5-5-32,-1 4-56,0-4-107,-13 0-140,5-4-159,3 3-238,-10-3-93,9-6-7,0 0 72,-1-4 122,7-2 159</inkml:trace>
  <inkml:trace contextRef="#ctx0" brushRef="#br0" timeOffset="163308.0663">7829 12920 61,'0'-5'424,"0"0"76,-8-5 55,8 7 20,0-3-72,0 2-76,-6-2-26,6 6-10,0-5 2,-6 0-3,-1 5-14,7-5-36,-7 5-42,1 0-38,0 0-38,-2 5-37,8 0-42,-7 0-31,1 1-33,6-2-26,0 2-20,0 3-14,0-5 1,6 1 2,1 0 10,7 0 11,-1-5 10,0-5 8,1 0 5,5 0 12,-7 1 8,2-5 10,-2-1 6,-5-1 7,-7 6-2,7 0-10,-7 0-15,-7 5-19,0-3-11,1 3-22,0 0-29,-1 0-49,0 0-91,1 0-134,0 0-172,6 0-178,6-7-188,7 7-230,0 0-58,7 0 53,5-3 126,1 3 161,13-6 195</inkml:trace>
  <inkml:trace contextRef="#ctx0" brushRef="#br0" timeOffset="163745.5564">9815 12480 46,'6'-5'362,"-6"1"67,0-2 34,0 6-22,0-4-55,6-1-70,-6 5-50,-6 0-13,6 0 10,0 0 22,-6 0 18,6 0 5,-8 5-12,-4-5-28,5 0-37,1 0-41,6 0-39,-7-5-37,7 5-27,-6 0-25,6 5-20,-6-5-17,6 0-11,6 4-1,-6 2 9,6-6 13,1 4 24,-1-4 22,1 0 25,-1 0 20,8-4 9,-8-2 6,0 2-3,6-6-6,-12 5-12,8-5-15,-8 0-16,-8 6-20,8-6-36,-12 1-57,0 3-87,-2 2-104,-5 4-145,6-6-159,-6 2-165,-1-2-223,0 3-66,2 3 22,-9-7 100,0 4 136,1-9 170</inkml:trace>
  <inkml:trace contextRef="#ctx0" brushRef="#br0" timeOffset="164433.0326">6629 10703 291,'-7'0'441,"7"0"56,-6 0 9,0-6-53,6 2-79,-7 4-77,1 0-36,-1-6-12,7 6-3,-6 0-3,0 6-8,-1-6-17,0 4-24,1 2-25,6-1-27,-6 5-23,6-6-18,0 0-10,0 8-5,0-8-1,6 5 7,7-4 13,-6-5 15,5 0 11,1 0 14,0 0 12,-7 0 7,8-5 5,-7 0-1,5 1-4,-12 4-6,7 0-6,-7 0-5,0 0-9,0 0-13,0 0-16,-7 4-20,1-4-20,0 5-20,-1 0-19,0-5-13,-6 5-8,7-5-8,6 5-26,-7-5-60,7 0-105,0 5-121,0-5-163,7 0-163,-1 6-187,7-3-190,1-3-26,-2 10 49,8 0 126,7 0 147,-2 8 203</inkml:trace>
  <inkml:trace contextRef="#ctx0" brushRef="#br0" timeOffset="165011.1563">8278 10922 191,'0'0'411,"0"4"55,-8 2 19,8-6-52,-11 6-78,3-2-85,2 2-38,0-3 0,-2 2 27,2 0 31,0 0 24,-8 0 13,8 1-5,-1-2-26,1-4-35,0 6-39,-1-3-36,7-3-33,-7 6-29,1-2-26,6 1-25,-6 0-20,6 0-19,6 5-4,0-5 1,1 0 3,0 5 8,5-1 8,1-4 12,1 0 7,6-5 9,0 0 17,-9-5 17,3 0 17,-2-4 14,2-1 12,-8-5 6,1 5 1,0-4-3,-7-1-13,-7 0-17,0 0-22,-5 2-24,-2 1-26,-6 8-22,1 0-17,-1-2-25,1 6-40,-7 0-78,6 0-130,-6 6-153,8-6-204,-3 0-213,9 4-248,-8-4-73,6 4 49,7 2 110,-5 0 184,6-2 213</inkml:trace>
  <inkml:trace contextRef="#ctx0" brushRef="#br0" timeOffset="165745.5069">6662 10722 34,'0'0'347,"0"0"71,0 0 38,0-4-31,-7 4-55,7 0-63,0-6-61,0 6-33,0 0-4,-6 0 16,6 0 24,-6 0 23,6 0 13,0 0-3,-7 0-15,0 0-31,0 0-37,1 6-35,0-2-30,-1 0-28,1 2-22,6 4-17,-7-1-13,1 6-11,6-4-15,0-1-9,0 3-5,6 2-5,-6-5-3,7 4-1,-1 1 2,7-10 1,-7 5 0,8-10 8,-1 0 8,0-5 11,0 0 16,1 0 24,-10-5 22,5-6 27,-3 3 28,0 3 22,-6-5 17,-6 2 9,0 2-1,-3-9-11,-1 6-23,-4 4-24,0-4-27,2 9-26,-9-1-21,9 2-18,-8 4-12,8 0-12,-2 0-11,2 10-6,5-1-2,0 1-4,1 6-13,-1-3-27,7 2-54,0 6-85,7-8-115,-1-3-144,8 5-166,-8-12-184,7 4-225,0-7-61,0 0 34,0-7 103,6-1 156,-5-2 199</inkml:trace>
  <inkml:trace contextRef="#ctx0" brushRef="#br0" timeOffset="166761.0975">9150 11328 269,'0'0'440,"-6"-6"57,6 6 18,0 0-57,-7-3-85,0 3-80,0 0-33,7 0-7,0 0 2,0 0 2,-6 0-10,6 0-21,0 0-22,0 0-23,6 0-20,-6 3-17,7-3-9,-7 6 3,7-6-5,0 4-6,-1 2 4,0-6 5,1 4 8,0 2 6,-1-6 8,-6 4 7,0-4 7,0 0 13,0 5 17,0-5 14,0 0-2,0-5-14,6 1-24,-6-2-38,-6-4-38,6 0-41,-6-3-38,-8 1-59,2 4-115,-9-2-161,-5 1-231,8-2-256,-8 1-290,-7 1-114,-1 4 21,9 0 112,-14 10 205,0 0 243</inkml:trace>
  <inkml:trace contextRef="#ctx0" brushRef="#br0" timeOffset="167854.8244">6603 10825 170,'0'0'426,"0"0"63,0 0 38,0-5-34,7 5-76,-7 0-81,0-5-29,0 5 2,-7 0 20,7 0 14,0 0 10,0 0-4,0 0-18,0 0-35,0 0-40,0 0-35,0 5-34,0 0-29,0 9-31,0 6-27,7 4-23,-7 5-16,6 10-19,0 6-16,1 8-12,0 1-6,0 4-4,5 6-17,2-6-27,0 7-44,-8-7-43,7-9-47,-1 5-43,-6-11-30,1-4-23,6-4-4,-13-6-4,7-1-3,-1-7-6,-6-6-7,6-2-2,-6-3-9,-6-4-31,6-6-49,-6 0-86,-1 0-56,-6-6-5,6-4 25,1 6 62,0 0 89</inkml:trace>
  <inkml:trace contextRef="#ctx0" brushRef="#br0" timeOffset="168198.5513">6564 11532 98,'-6'-10'470,"6"7"100,-6-7 90,-1 5 53,7 0-64,-7 5-93,1-5-58,6 0-50,0 5-43,0 0-59,0 0-65,0 0-63,0 5-55,0 0-51,0 5-43,6 3-30,-6 3-17,7 4-9,0 3 2,-1 2-8,7 1-2,-6-3-1,5 2-2,1-1 0,0-4-7,0 4 4,7-9-2,-7-5 2,8-2 2,-2-2 3,-7-12 10,8 2 19,-1-6 33,1-5 34,0-5 35,-1 2 27,0-7 6,1-4-6,-1 1-27,-5-3-30,6 1-36,-7-3-28,-1 4-33,-6 0-57,8 4-86,-8 2-113,1 1-149,-1 8-174,1-6-195,0 11-219,-7 3-58,6-3 34,-6 9 109,12 0 150,-4 0 200</inkml:trace>
  <inkml:trace contextRef="#ctx0" brushRef="#br0" timeOffset="169011.0261">7229 11601 70,'-6'-10'396,"-2"6"64,2-2 43,0-4-27,0 2-71,-8 3-89,8-1-56,-1-4-17,1 6 8,-8 4 2,8-6 0,-9 6-15,5 0-30,4 0-40,-9 6-48,2 4-35,1 5-31,-2-1-18,1 0-10,0 6-4,7 4-6,-7 1-7,13-2 8,-6 3-9,6-3-3,6 3-6,0-7 1,1 1-1,-1-6-11,7 1 6,0-9 3,1-6 3,-2 0-1,1-6 1,2-4 0,-5-5 3,-4-5 10,9 2 13,-9-3 15,-6-2 20,7 3 20,-7 1 4,0-6 25,0 10 23,0 1-1,0 4-11,0 0-16,0 5-5,7 5-29,-7 0-31,6 10-15,1 5-6,-1 4-5,8 6-2,-2 4-4,2 4-11,-2 2-20,1-1-29,0 7-33,0-8-37,1 6-34,-2-5-19,-5 1-9,-1-7 17,-6 6 25,7-9 34,-14 0 33,7-6 23,-6 1 27,-7-5 11,7 0 13,-8-6 8,1 1 11,0-6 15,-6-4 14,5 0 15,2 0 8,-1-4 6,6-2 6,-6-4 3,7-5-4,6 1-4,-7-5-3,14 0-7,-1-1-14,1-5-10,6 2-15,6 2-10,1-3-10,-1 0-17,7 3-33,-6 3-49,6-2-76,-8 6-106,3-6-108,5 0-142,-12 6-196,5-6-72,-7 5 16,8 1 70,-7-6 92,7 5 145</inkml:trace>
  <inkml:trace contextRef="#ctx0" brushRef="#br0" timeOffset="169542.2671">8055 11069 90,'0'-10'369,"8"0"60,-2-4 23,0 4-46,0 0-70,2 5-81,-8-5-76,6 6-44,0-2-19,-6 3-5,0-3 0,7 2 5,-7 4 6,8-6 10,-8 6 16,6 0 23,-6 0 26,6 6 23,-6-2 16,6 2 11,0-3 1,-6 3-8,7 3-10,0 1-3,-7 5 0,6 0-8,0 9-16,-6 1-35,7 3-22,-7 1-33,0 11-36,7-1-25,-7 1-23,6 2 1,-6 3-13,6-1-10,-6 0-11,7 0-25,-1-5-29,-6 0-35,0-10-34,0 1-29,0-6-24,7-4-16,-7-1-10,0-4-17,0-5-43,0 0-48,0-2-47,0-2-44,0-6-62,0 0-81,-7 0-88,7-6-8,0 6 34,0 0 54,0-8 87</inkml:trace>
  <inkml:trace contextRef="#ctx0" brushRef="#br0" timeOffset="169932.865">7990 11552 409,'-6'-4'509,"-1"-2"79,7 2 57,-6-2-40,6 6-93,0-4-50,0 4-31,0 0-19,0 0-20,0 0-32,6 4-38,-6 2-48,7-2-51,-1 6-52,2 1-54,-2 3-48,0 0-29,8 6-16,-2 1-11,-4 2-7,3-3-6,3-1-7,-2 1-10,2-2-11,-1 2-6,1-5-3,-2-1-1,-6-2 7,8-4 8,-8-8 9,7 5 7,-6-10 12,-1 5 9,0-8 12,7-8 21,-6 2 22,6-1 22,1-9 14,-8-1 9,8 1-3,-3-6-11,-3 5-20,4-4-23,-6 5-20,2 5-15,-2-1-33,0 6-62,-6 4-93,7 0-110,-7 5-160,7-1-161,0 6-169,-7 0-178,6 0-33,0 6 43,0-1 124,8 0 143,-8 5 181</inkml:trace>
  <inkml:trace contextRef="#ctx0" brushRef="#br0" timeOffset="170417.229">8525 11528 17,'0'-9'403,"-6"-1"76,-2 0 57,2 0 9,0 4-73,-1-4-96,-7 7-69,10 3-39,-10-5-26,0 5-17,8 5-17,-7-5-22,0 10-20,7-7-21,-7 13-22,6-1-21,0-1-23,1 6-21,6 3-17,0-3-16,0 5-12,6-6-7,-6 1-7,7 0-11,6-6-11,-6 1-6,-1-5-4,7-5-1,-6-5 2,-1 0 10,0-5 15,1-5 14,0 0 17,-1-4 19,-6-1 21,8-5 26,-4 7 23,-4-8 24,6 6 13,2 0-2,-8 1-5,7 10-6,-1-1-4,0-1-11,2 6-10,-2 6-6,7 3-11,-6 1-15,4 9-23,3 1-19,0 4-24,-2 1-35,2 4-43,-8 1-46,7-2-45,-7 1-33,1 1-23,0 1-1,-1-8 14,-6 6 26,-6-4 32,6-2 25,-7-2 27,0-1 28,-5 0 26,5-12 22,1 7 25,-1-9 22,0-2 24,1 2 21,-8-12 25,14 6 26,-6-10 28,6 0 21,0-3 16,6-3 9,2-4-11,-2-5-25,7 7-34,0-7-36,6 6-33,1-1-29,-7 5-27,6 2-53,1-3-76,-7 6-98,1 1-162,-2-1-180,2 4-264,-3 2-130,-3 4-22,-2 0 46,8 0 132,-8 0 165</inkml:trace>
  <inkml:trace contextRef="#ctx0" brushRef="#br0" timeOffset="172995.2721">4200 13760 211,'0'0'259,"0"0"13,0-5 7,0 5 3,0 0-10,0 0-20,0 0-30,0 0-36,-6 0-40,6-3-46,0 3-29,0-7-16,-6 7-9,6 0-3,0 0 0,0 0 1,-7 0 0,7 0 1,0 0-1,0 0-1,0-3-1,0 3 0,0 0-1,0-6-1,-6 6 1,6 0 4,0 0 4,0 0 7,0 0 7,0 0 4,0 0-1,0 0-2,0 0-5,0 0-9,0 0-11,0 0-6,0 0-5,0 0-1,0 0 2,0 6 3,0-6 10,6 3 9,-6-6 11,0 3 10,0 0 9,0 0 7,0 0 3,0 0-4,0 0-5,0 0-12,0 0-13,0 0-11,0 0-12,0 0-9,0 0-8,0 3 2,0-3-4,0 0 0,0 7 0,0-4 2,0-3 5,0 5-2,0 0 2,0 0 3,7 0-2,-7 5-1,0-5-4,0 5-3,0-1-1,0 1-5,0 0 1,0-1-1,0 2-4,0-2-1,0 0-1,0 7-2,6-8-1,-6 7 2,0 0 1,0-5-3,0 5 0,0 4 1,0-4 2,6 0-3,-6 0 1,0 0 1,0-2-1,0 1 0,0-2 0,0 1 0,0 3 1,0-6-1,0 3 0,0-3-1,0 6 1,0-6 0,0 3-1,0 2 2,7 0 0,-7-5 2,0 5 0,0-1 0,0 0 1,0 2 0,6-3-1,-6 3 0,0-2 0,0 1 0,0-5 0,7 0 2,-7 4 0,0-4-1,6 5 1,-6-6 1,0 6 3,0 0 11,0 3 18,6 8 10,-6-3-7,0 3 4,0 3 4,8-5-11,-8 0-15,0 6-10,0-5 4,0 4-6,6-6-6,-6 2-4,0 5-1,0-6 0,0 0 5,6-4-2,-6 5 1,6-6-2,-6 0 3,8-5-4,-8 8-1,0-3 3,6 1-3,-6-7 1,6 2 0,-6 6 1,0-8 2,0 7-1,0-5 2,7 4-2,-7 0-3,0-5 3,0 8-1,0-3-3,0 1 0,0-2 2,-7-3-1,7 4-2,0 1 3,0 0 0,0 0 2,-6-7-3,6 3 2,0 4 5,0-7-5,0 7 1,0-5-4,-6-1 2,6 6 0,0-5-2,0 4 0,0-4 2,0 0-6,0 0 5,0 4 2,0-4 2,-8-1-3,8 0-2,0 2 8,0-1-6,-6-1-2,6 0 0,0 1-1,-6-1 1,6-2 0,0 1 0,0-3 0,0 0 0,0 0-2,0-2 2,0-1 1,0 2-1,0-4 0,0 0-2,0 4 3,0-3-1,0 2-11,0-1 10,0 2-2,0 0 2,0 7 1,0-8 1,-6 7 11,6 0-4,0-10 0,0 5-3,-8 0 2,8-1-1,0 1-4,0 5-2,-6-5 0,6 0 2,0-1-1,0-4-3,0 5 2,0-6 4,0 2 2,0-2 1,0 2 2,0-6-2,0 5 4,6-5-1,-6 3-1,0-3 2,0 0 8,0 0 7,0 0 10,0 0 8,0 0 11,8-3 5,-8 3 6,0-5 5,0 5-5,0-6-10,6 2-11,-6-2-9,0 2-15,0-6-10,0 5-14,0-4-16,0-1-30,0 0-38,0 0-50,0 0-72,0 2-87,0-2-89,0-1-67,0 1-72,0 0-101,-6 2-106,-2-4-1,2 4 51,0 2 69,-1-4 98</inkml:trace>
  <inkml:trace contextRef="#ctx0" brushRef="#br0" timeOffset="173417.1384">4070 15700 249,'-6'0'475,"-9"0"63,9 0 48,0-5-41,0 0-93,0 0-71,6 0-24,-8 0-2,2 0 9,0 5 0,6-5-8,-6 0-23,6 5-27,0 0-36,0-5-35,0 5-43,0 0-40,0 0-34,0 5-23,0-5-12,6 10-3,-6 0-1,6 0-9,-6 3-9,6 3-13,2 3-14,-2 2-19,6 3-4,2 0-1,-7 0-3,5 7 0,2-3-2,-2 1 0,3-4-1,-3 5-6,0-7 3,2-4 1,-8 1 0,8-4-2,-1-6 0,-7-1 8,0-5-1,1-4 4,-1 0 7,1-4 10,-1-1 14,8-9 15,-8-2 19,6-4 18,2 1 12,-1-10 4,0-1 2,0 2-7,1-2-10,-3-4-18,3 4-77,-1 1 0,6 4 0,-4 1 0,-9 5 0,6 0 0,-5-1 0,-1 5 0,1 5 0,-1 1 0,0 3 0,-6 2-226,0-1-167,0 5-197,8-5-186,-8 5-227,0 0-123,6 0 15,-6 5 85,6 0 169,-6-1 188</inkml:trace>
  <inkml:trace contextRef="#ctx0" brushRef="#br0" timeOffset="174089.0031">4670 15862 210,'0'-6'447,"6"6"60,-6-4 41,0 4-62,0-6-102,0 1-97,0 5-44,-6-5-5,6 5 12,0-5 20,-8 5 17,8 0 2,-6 5-11,0-5-26,-1 5-20,1 0-14,-1 5-4,-5-1 4,6 1 4,-9 5 4,3 5-7,5-1-20,-6 0-30,6 10-35,-6 1-30,8 4-32,-3-4-22,2 4-17,6-4-13,6-1-7,-6 0-7,13-5 0,-7-5-5,8 1-6,-1-10-8,0-1-8,1-9-4,-1 0-5,-1-4 1,1-11 5,0 0 7,1 0 7,-2-4 5,-5-1 5,-1 2 0,1-7 0,-1 5 6,1-4 5,-7 4 5,0 6 7,0-6 11,6 5 8,-6 0 5,0 6 2,0 5-1,0-2-4,0 2 4,7 4 5,-7 4 3,7 2 1,-1 4 4,0 0 2,7 8-13,-7 3-11,8 7-13,-1 2-10,-6 4-9,5 5-14,-6 0-20,9 4-10,-11-3-9,4 4-10,-1-6-7,-1 7 4,-6-6 17,7 0 6,-7-4 8,-7-1 11,7 4 17,-6-9-1,-1 6 0,7-6-1,-8 1 0,4-6 1,-2 1-8,-9-1 4,3-5 1,-2 1 2,1-1 1,0-4-2,0 0 3,1 0 0,-8-11 4,7 6 9,0-10 11,0 0 10,-1-5 10,8-4 5,0 0 1,-1-7-3,1 1-9,6 0-7,0-4-7,6-4-5,1-3-1,5-3-4,2 5-1,-1-10-1,0 4-3,6-4-1,1-1 0,-1-3-2,1 4 0,0-1 4,7 1-2,-9 4-3,2 1-15,0-1-32,-8 7-66,1 7-120,-6 3-137,-1-2-208,1 5-247,-1 0-239,-6 0-79,6 5 37,-6 10 100,8 1 187,-2-2 250</inkml:trace>
  <inkml:trace contextRef="#ctx0" brushRef="#br0" timeOffset="178010.744">1849 14883 295,'-6'6'386,"-2"-6"35,3 4-23,5 0-53,0-4-73,0 0-72,0 0-57,-6 0-31,6 0-20,0 0-13,0 0-9,0 0-7,0 0-13,0 0-9,6 0-10,-6 0-6,0 0 0,0 0 5,0-4 10,0 4 9,0 0 12,0-4 9,5-2 3,3 6-1,-8-4-6,6-1-8,0 5-8,1-5-7,6 0-6,0 0-6,1 1-4,-2-3-4,8-1-4,-7-2-2,6 0 0,0 0 2,1 0 2,0 1 3,0-6-1,-1 5 4,1 2 2,-7-4 1,7 4 1,-8-2 2,8-1 4,-7 1 1,0 0 0,-1 2-3,1-2-2,7 0-4,-6 0-6,-2-1-5,0 3-6,3-2-5,4 0-1,-6 0 0,14-3 0,-9-3 0,2-4 2,6 5 2,-7-3-1,8-3-2,0 1 1,-8 2-1,7-3 0,0 3-1,-7 3-3,7-5 3,-6 6-4,-1-1 0,1 1-1,-1 4 1,-6 0 0,5 0 2,-3 1 2,-3-1 0,2 4 2,6-4-2,-7 6 2,5-5-1,-4 4 0,6-5-1,-1-1-2,-6 1 2,6-4 0,7 4-1,-5-4 0,-3 4-1,-4-5-1,6 1 1,-1 5 0,1-1-2,-1-1 1,-6 2 2,0 0-2,0 3-1,6 2 1,-5-6-3,-2 4 0,1 2 1,1-2-1,-2 3 2,8-7-2,-6-2 6,5 4-4,1-2-1,-8-5 2,9 6-1,-3-6 0,2 0-1,0 5-1,-1-5 0,1 6-2,-8-1 0,2 0-1,6 5 1,-9 0 1,3 2 1,-8-4 0,8 7 0,-1-3 2,-7 3 0,8 0-1,-2 0 0,2-6 0,-8 6-6,7-6 1,0 6 2,0-4 2,-7-6 2,8 6 6,-2-2 13,2-3 7,-2 0 8,1 2 6,1-1 5,6-2-1,-8 0-4,3 5-5,-3-4-7,0 2-9,2-1-6,-2 3-3,2 0-3,5 0-4,-6-5-2,0 5-2,-1 2 1,2-4 0,-2 4-3,9-9 1,-9 8 1,2-6 2,6 0-2,-9 7 2,9-3 5,-6 0-2,6-4 3,-7 6 7,6-6 0,0 1-1,-5 3 2,4-4-3,3 0 3,-9 6-2,2-5 3,-2 4 2,3 0-13,3 0 12,-5 0-2,0-1-2,1 3 2,-1-4 4,-1 4 15,1-2-3,6-5 3,-5 5 0,6-5-2,-1 2-2,1-4-4,0 3-6,-3-1-3,4 0-3,-2 6-2,2-6-5,-2 4-3,0 2 1,1-6-3,-1 10-3,-6-9 0,7 3 2,-1 2 1,-6-2 2,0-4 1,0 6 3,1-5 3,-2-1 8,9 0-2,-9 0 1,14 1 0,-6-2 13,6-3-5,-7 4-10,7 0-2,-7-5-1,8 1 6,-2-1-13,2 5 1,-1 0 6,0-3 19,-6 3-9,5-6-8,1 6-3,-6 2 0,7-7-2,-9 5-19,9 0 7,-7 0 5,6 6 0,-7-6 1,7 0 0,0 0-1,-6 0 2,6-5 0,-1 6 4,-6-1 1,8 0-18,0 0 9,-1-3 4,-1 3 5,1-6-3,-6 6 2,6 1 18,2 0-7,-10-1-6,8-1-5,-6 2-6,6-1-1,-7 1-3,1 3-1,0-3 0,-2-1-13,-4 5 9,5-5-1,0 5 2,-6-5-1,7 7 3,-1-7 12,-4 4-7,4 1-1,-7-5-1,8 5-1,-7-5 0,0 1 0,-6 3-1,5-2-1,-5 2-1,0 6 1,-1 0-3,-6-4-10,0 4-9,7 0-17,-7 0-32,-7 0-47,7 0-59,0 0-81,-6 0-89,-8 0-86,8-5-108,-14 5-179,1 0-62,-1 0 25,-5 0 66,4 5 82,-4-5 132</inkml:trace>
  <inkml:trace contextRef="#ctx0" brushRef="#br0" timeOffset="179674.3944">3835 13399 77,'0'0'313,"0"0"74,-7-6 13,7 2-26,0-2-48,0 6-58,-6-3-62,6-3-64,0 6-41,0-5-24,0 5-7,0-4-2,0 4 4,0 0 6,0-5 8,0 5 6,0 0 14,0 0 14,0 0 10,0-5 6,0 5 2,6 0 0,-6-5-9,0 5-14,0 0-13,0-5-10,0 5-10,7 0-15,-7-5-9,7 5-11,-7-5-8,7 5-7,-7 0-5,6 0-4,-6 0-1,0 0 1,0 0 6,0 0-4,6 0-3,-6 0-1,0 0-5,0 0-1,0 0-7,0 0 1,0 0 3,7 5 4,-7-5 4,0 5 4,7-5 3,-7 5 4,0 0 2,6 0-2,-6 0 3,6-1 0,2 1 1,-8 1-3,7-3 0,-3 7 2,4-4 0,-2 4-3,0 0-3,2-7-2,-2 7-3,0 0-3,0-4-3,2 4-2,-8-1-1,6 5-1,1-4 1,-7 5 2,6-5 3,0 4 10,1-2 2,-7-4 4,7 7 0,-1-5-2,0 5-2,-6-6-7,6 6 5,2-1 1,-8 0 3,6-4 8,0 5 4,-6-1 3,6 8 2,0-9 2,-6 1-5,8 1-3,-1 0-5,-1-5-6,0 5-4,1 0-4,0-6-3,-1 6 0,0 3 0,2-2 0,-1-1 1,5-1 4,-6 2 7,0-3 0,1 2 3,0 0 0,-1 0 1,0-1-3,2-4-6,-2 5-2,7-5-4,-7 5-3,1-6-4,-1 1-3,1-2-1,-1 4-1,0-2-1,2 3 0,-2-3 1,0 0 3,0 5-5,2-6-2,-8 6 1,6-5-2,0-1-2,1 6 0,-1-5-2,-6 5 0,7-6 1,0 1-1,-1 0 0,-6 0-2,14 0 2,-9 0 0,-5 0 5,12-1-4,-12 1 0,8 0 0,-2 0 0,1-1-1,0 1-3,-1 0 1,-6 0 1,6 4 1,2-5-1,-1 1 1,-7-5 0,6 5 0,0 0-10,0 0 2,1-6 4,-7 7 4,6-2-1,-6-5-2,7 7 9,-1-6 0,0 5-5,-6-1-6,8 1 1,-2 0 3,0 0-2,-6 5-2,6-1 3,1-4-3,0 4 2,-1 1-1,1-6 1,-1 6 1,1 0 0,0-5 1,-1 0-1,0 4-1,2-4 0,-3 0 0,-5-1 0,6 1 0,1 0 2,0 0 1,-1-1-1,1 1 1,-7 0 1,7 0 0,-1-1-2,0 1-1,2 0-1,-1 0-3,-1 6 2,-2-8-2,4 7 3,-1 0 1,-1-5 2,1 4 1,-1 6 2,0-5-1,8 0-1,-8-2-3,1 1 1,-1-2 1,7 1-1,-6 2 3,6 0-1,-6-6 0,5 6-14,-6 0 6,1-5 0,6 5 3,-6 0-1,-1-2 3,8-2 12,-8 4-4,6-2-2,-3 3-3,-3-2 2,6 1 0,1-1-1,-6 6-2,5-5 1,2-1 7,-8 1-5,1-1-1,6 1-1,-7 0 2,7 0-3,-7 0-5,8-2 3,-8 3 1,0-2 0,8 1 0,-8-5 2,7 4 1,-6 1 0,0-1 1,5-2 5,-6 1-2,7 1 1,-7-3 0,9 3 2,-9 1-2,7 0-3,-7-1-1,1 6-1,6-5 0,-6-1 1,-1 5-1,7-4-1,-6 6 1,5-8 1,-5 2-1,6 5-2,-7-6-1,1-4 2,6 4-1,-6-4 0,-1 1-1,1-2 2,-1 0 3,1-3 3,-1-2 3,0 2 3,-6-2 2,9 0 0,-9 2 0,0-6-3,4 6-2,-4-3-4,6-3-1,-6 5 0,0 0-4,0 0-2,0-5 0,0 5 1,0-5 0,0 5-2,0-5 0,0 0 1,0 5-3,0-5-7,0 0-12,-6 0-21,2 6-38,-5-6-46,3 0-54,0 4-63,-7-4-80,6 0-105,-12-4-100,5 4-133,-5-6-183,0 1-58,-1 0 25,1 0 91,-1-10 117,1 0 169</inkml:trace>
  <inkml:trace contextRef="#ctx0" brushRef="#br0" timeOffset="182658.8337">5015 13291 297,'6'0'423,"-6"0"46,6 0-20,-6 0-70,0 0-93,0 0-107,6 0-66,-6 0-38,0 0-18,0 0-8,0 0-3,0 0-2,0 6 0,0-6-4,0 0-4,-6 0 0,6 4 2,-6-4 2,6 5 5,-6-5 3,6 0 4,-7 5 3,0-5-1,7 0-3,-6 5-2,-1-1-7,1-4-6,6 5-7,-7-5-7,0 5-7,1 0-5,0 0-7,0 0-1,-2 0-1,2 0 0,0 0 1,-1 0-1,1-1 4,-7 1-1,6 1-1,1-3 3,0-3 2,-2 6 3,-4-2 4,5 2 4,1-6 2,-1 5 3,-5 0-2,6-5 1,-9 5-4,9 0-3,-7-2-4,0 3-3,-1-2-4,8 2-1,-7-2-1,7 2-1,-7-6 1,6 4-1,1 2 0,-7-6 1,6 4 0,1 1 2,-1-5 0,1 4 5,-8 2 4,14-6 2,-6 0 0,0 4-1,-1-4 0,1 6-3,-1-2-6,-1-4-1,4 6-1,-2-2-1,-1 1-2,-1 0-1,2 0 1,-7 0-1,6 4 0,1-9 0,-8 5 0,8 5 0,-7-10 0,7 5 1,-7 0 2,6 0 2,1-5 4,-7 5 4,6 0 7,0-5 7,1 5 4,-6 0 5,4-5-2,2 3-1,0 4-5,-1-7-5,1 3-6,-1 3-7,-5-1-7,6 0-1,-9 0-1,9 0-1,-7 4 0,0-5 0,-1 6 4,8 0-2,-13-4 12,13 3 1,-8 1 5,1 0 4,1-6 6,-2 8 7,8-4-5,-8-3 4,2 0 3,-1 0-1,6-1 0,-5 2-3,-1 3-3,-1-2 0,8-4-2,-8 2-2,2 0 0,0 0 1,-3 5 0,3-5-1,-2 3 1,2-1 0,-3 2-2,3-4-3,-8 5-2,8-5-2,-8 8-1,8-3 0,-1 2 0,-7-9-2,6 7 0,2 0 0,0-6-2,-3 8-3,3-9-3,-2 4 2,-5-4-3,5 2-3,2 0 9,6 0-4,-8 0-2,2 1 3,-2-2 3,1 2 0,1-3-6,-2 3 6,2-2 4,-2 1-5,2 0 1,0 5 0,-3-5 1,3 0-1,-2 4 0,8-3 1,-8 3-2,1-3-6,7-2-2,-6 1-3,4-1-2,-4 2 2,5-1 0,-6-2-2,6 4 3,-5-2-5,5-1 6,-6-4 4,0 6-2,0-3 7,1-3 1,-2 6 7,1-2-7,-1-4-3,2 16 0,-2-6-3,-5-1 0,7 0 0,-2 2-1,1-1 2,0-1 0,0-5-2,-7 6-1,8 0 0,-2-5 0,2 5-4,-8-5-1,7 0 3,-7 5-3,6-6 0,-3 6 1,-3 0 1,-7 0 1,7 5-2,1-7 2,0 2 1,-7 0-2,-1 6 2,1-7 0,6 5 1,1-4 2,-1 5 3,2-5 3,3 4 3,-3-4 1,4 0 0,2 0 2,-2-1-7,2 2 1,5-2-5,-6 1-2,0 0-5,-1 0 2,8-5 2,-6 3-4,-1 2-1,-1-4 2,2 4 4,-2-1-6,2 5-4,-9-4 2,9 5 0,-8 0-1,0-1-1,1 1-2,-7 5 3,6-5 1,2 4-3,-9-4-1,7 0 2,0 3 4,1-8 2,0 5-2,0-5 10,5 0 7,-5-4 11,5 2 8,-4-3 9,4 5 5,2-5 2,-9 0-3,9 1-7,-8-3-8,6 4-10,-5-4-6,7 2-7,-8 0-5,0 0 0,-6 5-1,7-5 3,-1 3-2,0-1 0,-5 7 3,-1-4 2,1 0 1,-3-2-2,1 2 2,2 2 0,0 1-3,-1-3 1,6 0-3,-7-1 0,7-2-1,2 1 11,5 2 3,-7-5 0,6 1 9,1-2 7,1-4 11,5 6-4,-6-3 7,7-3 2,0 6-3,-2-6-1,2 0-8,6 0-6,-6 0-10,-1 0-4,7 0-8,-6 0-6,6 0-6,-7 0 0,7 0-1,0 0 0,-6 0 1,6 0 4,0 0-5,0 0 9,0-6 9,0 6 8,0 0 3,0-3 0,0 3 9,-7 0-9,7 0-7,0 0-2,0 0-6,0 0-7,0 0-4,0 0-3,0 0-9,0-6 1,0 6 2,0 0 4,0 0 0,0 0 1,0 0 7,0 0-6,0 0 0,0 0-1,0 0 1,0 0 1,0 0 0,0 0 0,0 0 1,7-4 1,-7-2 1,0 6 1,6-5 3,1-5-1,6 2-2,-1-2-3,2-2-2,-1-2-1,8 1-2,-4-2-1,3 0 3,7 0-1,-9-4 2,9 4 0,-1 0-2,0 0 1,-6 2 0,6-3 4,-1 1-1,2 1 0,0 4 3,-2-4 2,-5-1-2,5 5 1,-5-4-2,6 4-1,-6 0 1,-1 0-2,7-1 0,-6 3 0,5-2 0,-5 0 1,6 0-2,1 0 1,-1-5 1,0 6-2,-1-6-1,2 0 0,4 1 1,-4-1 0,6 1-1,-1-6 3,1 6-2,-1-7 1,-6 3 1,6-2 0,1 5-1,1-5-2,-9 6 1,1-1 1,7 1-1,-13 4-1,6 1 1,-8-1 0,3 0 0,-1 4-2,0-4-1,-1 7 2,-1-2 0,-4-5-1,6 5-3,-1-1 2,1-4 2,-1 6-2,0-6 1,1 0 0,-1 1 1,-5-1 0,6 0-1,-1 0 1,1 0 0,-8-3 0,9 7 1,-3-4-1,-4 0-1,5 0 1,0 1-3,1-1 1,-7 0-3,7 0 1,0 1 1,-1-7 1,7 8 1,-7-7 0,1 5 1,0-5-1,-1 6 4,0-1-3,1 0-2,-1 5-1,1-4 1,-1 3 1,-5 3-4,6-3 4,-2 2 0,3-2-1,-9-4 0,8 5-1,0-3 0,-1 1 0,7-2 1,-6-1-2,-2-4 1,9 5 0,-7-3 0,7 2 2,-3-3-1,2-2 2,1 1 0,-1 4 2,0-5 0,-8 0 1,9 0 0,-1 6 1,1-6 1,-1 0 0,-6 0-1,5 1-3,1-1 1,-6 5 0,6-4-1,-7 0 0,1 4 2,-1-5 0,1-1 0,0 8-1,0-7-1,-1 5-1,-6 2 0,0-4 2,-1 8-2,8-6 0,-7 5 0,-6-5 1,6 6 0,0-2-1,0-4 2,1 6-1,-3-6 2,3 5-3,-1 1 1,6-6 0,-4 4-3,3 2 0,-5-6 4,6 4 1,1 3-2,-7-2 0,7 0 1,0-5 1,-2 4-3,9 2 0,-7-5 0,-2 3 1,9-3 1,-1-1 5,0-5-4,0 0-3,1 6 0,-2-6-1,1 1 0,0-2-7,-1 3 2,3 3-8,-9-6 5,7 6 1,-6 2 4,-1-2 3,0-1-1,-5 7 10,-1-6-2,0 5-2,0-4-3,-1 3-5,1 2-4,1-6-6,-1 5-10,0 0-22,-7-5-36,8 5-53,-7 0-67,-1 0-92,-6 1-139,6-5-155,-6 9-254,0-6-116,-6 2-20,6-2 51,-6 1 122,-1 0 165</inkml:trace>
  <inkml:trace contextRef="#ctx0" brushRef="#br0" timeOffset="186018.1128">4285 15719 123,'0'0'391,"0"5"59,0-5 26,6 0-46,-6 5-80,0-5-87,0 0-64,0 0-33,0 0-5,7 0 8,-7 0 7,0-5 1,0 5-9,7 0-15,-7-5-29,6 5-33,-6 0-29,6-5-21,2 5-15,-3-4-15,1-3-16,0 7-22,2-3-28,5-2-32,0 0-33,-7 0-31,9 0-23,-3 0-9,1-5 3,0 5 11,-1-3 21,2 2 27,-2-4 29,2 0 27,-8 5 24,7-5 18,-6 6 17,-7-2 12,7 2 16,-1-2 9,-6 6 11,6-4 11,-6 4 8,0-4 8,8 4 2,-8-6 7,0 6 4,5-5 1,-5 5-2,6-4-9,1-2-11,0 2-13,-1-2-11,8-4-15,-8 6-19,8-5-21,-7 4-24,3 0-23,-2-5-24,5 5-17,-6 1-7,-1-3 2,0 4 9,8-2 15,-8-1 15,-6 2 15,13 4 12,-13-5 11,7 0 11,-1 5 8,1-5 7,-7 0 10,0 5 6,0-3 3,0 3 3,6-7 3,1 7 1,-7-5 4,7 5 2,-1-4 4,-6-2-1,6 6-2,-6-4-1,6-1-7,1 0-5,-1 0-9,1 1-9,0-6-16,-1 4-32,1 2-54,-7-6-72,7 1-80,-1 3-74,0-4-62,-6 6-16,6-2 29,-6 6 76,9 0 114,-9-4 144,6 4 147,-6 0 131,4 4 110,4-4 56,-1 0 3,-7 0-33,6 6-56,1-6-67,-7 0-74,6 0-49,0 0-33,-6 0-22,8-6-21,-2 6-21,0 0-27,1-4-29,6-2-45,-7 3-87,-6-2-148,7 0-113,-7 0-51,0 5-14,0 0 23,0 0 75</inkml:trace>
  <inkml:trace contextRef="#ctx0" brushRef="#br0" timeOffset="187252.5539">4715 15260 166,'0'-5'400,"-7"5"57,7 0 20,-6-5-50,-1 5-74,7-5-82,-6 5-56,6-5-21,-7 5 19,7 0 18,0-5 21,-6 5 18,6 0 13,-6-5-3,6 10-23,0-5-11,0 0-13,0 5-12,0-5-14,0 0-2,0 0-28,0 0-10,0 0-14,0 0-20,6 0-10,-6 0-7,6 5 13,-6-5-7,7 5-8,-1-5-5,7 5-12,-6 0-20,6 4-19,-6-3-16,5-1-11,1 5-7,0-7-6,7 8-3,-7-6-1,-1 0 4,3 5 3,4-5 1,-6-2 4,-1 3-1,2-2-7,-1 2 3,0-2 4,-7-4-1,7 6-2,-7-2 6,2-4 5,-2 6-7,0-6 1,-6 0 4,6 0 8,-6 0 6,0 0 13,0 0 13,7 0-37,-7-6-34,0 6 0,0-4 0,0-2 0,0-4 0,0 6 0,0-5 0,0-1 0,0 0 0,0 0 0,0-5 0,0 0 0,0-4 0,0-1 0,0 1 0,0-1 0,7-3 0,-7-3 0,0 3 0,0 3 0,0-5 0,0 6 0,6-1 0,1 1 0,-7 4 0,0 0 0,0 0 0,0 12-486,0-4-415,0 7-288,0 7-102,0-4 27,-7 7 134,7-5 207,7 0 231</inkml:trace>
  <inkml:trace contextRef="#ctx0" brushRef="#br0" timeOffset="188299.3641">5431 15080 63,'7'-6'345,"-7"6"71,6-5 20,1 1-28,-7 4-52,6-10-61,-6 10-66,0-5-41,6 0-14,-6 0 7,-6 0 17,6 0 19,-6 0 15,-1 0 13,1 1 2,-1-2-1,1-3-17,-1 9-18,-7-4-12,8 4-10,0 0-3,0 0-2,-8 0 9,2 4 9,5-4-2,-6 6-6,1 3-10,-2-5-13,7 6-19,-6 0-20,7 5-19,-1-1-21,-7 1-18,14 5-16,-6-2-17,6 8-12,0-3-8,0 3-5,0-3-4,6 2-6,-6-5 0,14-1-1,-7-4-2,6 0-1,0-10-3,1 0 1,-2-5 0,1 0 0,0-10-2,0 0 1,-6-4 3,5-7-2,-6 2-1,2-1-1,-2-3 1,1-3-1,-7 7-1,0-5 0,0 0 1,0-1 0,-7 1 1,7 4 1,-6 0 6,-2 2 2,2 2 10,6 1 10,-6 7 10,0 1 9,6-2 3,0 9 0,-7-6-4,7 6-8,0 0-6,0 6-7,7 0-4,-7-3 0,6 12-4,0 0 0,8 4-3,-8-4-2,14 10-4,-7-1-2,-1 1-2,7-2-6,2 7-9,5-1-12,-6 1-12,-7-1-10,6-4-6,-6 3-3,0-2 6,-7-3 10,2-3 10,-2-1 10,-6 1 9,-6 0 5,6-1 4,-8-4 1,2 5 3,-7-5 0,0-5-1,0 4 2,0-4-1,-6-5-6,-1 4-15,0-5-36,0-4-60,7 6-85,-6-6-91,6-6-98,0 6-121,7-8-99,-2 3-97,2-5-162,6-5-51,0 1 30,6-1 92,8-5 114,-1 5 147</inkml:trace>
  <inkml:trace contextRef="#ctx0" brushRef="#br0" timeOffset="189283.7109">5711 15230 152,'0'0'339,"0"5"62,0-5 3,0 0-35,-7 0-47,7 0-54,0 0-56,0-5-46,0 5-18,0 0 4,0-4 17,0 4 23,0-6 28,-7 2 28,7-1 20,0 5 9,-6-4-1,6-2-5,0 6-7,0-4-3,0 4-2,0 0-2,0 0-7,0 0-12,0 0-20,6 0-31,-6 0-29,0 4-22,7-4-18,-7 10-18,7-5-17,0 5-10,-1-1-15,7 1-18,-7 5-13,9 0-10,-5 0-7,-1 4-3,3 1-7,8-7-9,-7 7-7,0-5-5,0-1-8,0-4-10,0 0 0,-6 0 4,5-10 7,1 0 6,-6 0 6,-1-10 8,1 6 4,0-6 0,-1-6-1,1 3 2,-7-3-1,6-4 1,-6 2 1,0 3 1,0-4 1,0-6 1,0 5 5,0 5 4,0-4 6,-6-1 8,6 7 12,0 3 9,-7-6 10,7 6 8,-6 7-2,6-4 5,0 4-2,0 3-2,0 0-6,0 3-6,0 4 2,0-4-13,6 7-4,1 6-7,5-3-7,-3 2-6,1 6-3,5-2-2,-3 5-4,1 1-6,1-1-7,-1 1-14,0-1-1,-1 0-5,2 1 0,-8-1 3,7 0 3,-7-4 14,1 0 0,-7-1 3,0 1 0,0-6 2,0 6 3,-7-6 4,1 1-2,-7-1 2,0 6 0,-6-5-9,-1 1-24,0-3-55,-5 7-107,-9-5-137,2-1-194,6-4-206,-6 0-296,-1 0-116,7-2 17,-6-1 90,13-4 169,-8 3 200</inkml:trace>
  <inkml:trace contextRef="#ctx0" brushRef="#br0" timeOffset="190486.8278">4017 15534 300,'0'0'414,"0"4"51,-6-4-19,6 0-62,0 0-84,-6 0-92,6-4-60,0 4-39,-6-5-26,6 5-13,-7-5-12,0 0-9,7 0-11,-6 0-10,6 0-8,-6 1-12,-1-3-11,1 4-12,6-8-16,-8 2-19,8-1-24,-6-5-31,6 0-49,-6-4-63,6-1-72,-6 1-92,-2 5-57,2-12-7,0 8 31,-2-3 62</inkml:trace>
  <inkml:trace contextRef="#ctx0" brushRef="#br0" timeOffset="191080.5355">3790 15132 180,'-6'-10'394,"-8"7"51,8-9 6,-7 9-58,7-2-87,-2-5-94,8 5-73,-6 1-36,0-7-32,6 1-16,-6 1-14,-1-1-10,7-5-8,-7 6-19,1-6-8,6 0-11,-6 0-9,0 5-13,6-5-19,-6 1-29,6-5-42,-9 3-59,3-2-61,0-6-56,0 9-36,-2-5 3,2 7 36,0-3 79,-1 6 103,-7 0 115,8 0 100,0 1 79,0-1 65,0 6 41,-2-2 5,2 6-25,0-4-29,-8-2-36,8 6-44,-1-5-45,-5 1-30,5 4-18,7-6-13,-7 6-11,1-4-9,0-2-7,-1 2-7,7 4-5,-7-4-5,1-2-5,6-3-6,-6 4-4,0-5-2,-2 5-5,8-4-1,-6-1-3,-1 5 0,1 0-2,0-5 1,-2 5 1,2-5 4,6 0 4,-6 1 5,-2 4 7,2-5 5,6 5 5,-5-4 7,-1 3 6,-2 2 3,2-6 2,0 6 2,6-7 0,-8 7-6,2-6-3,0 0-4,-8 0-2,8 6-3,-1-6-1,1 10 2,0 0-1,-1-5 2,0 0 0,1-10-1,0 6-2,-1-6-2,0 5 0,7 0-4,-6-5-1,0 5 0,0-4 0,-1 5-1,0-7-1,7 6-2,-7 1-3,1-1-1,0 0-1,-2 0 0,2 0 1,0 7 1,6-2 3,-8 0 0,8 0 3,0 0 0,0-1 1,-6 2 0,6-2 0,-5 2 1,5-1 3,0 0 4,-6 1 6,6 4 7,0-6 8,0 6 6,0 0 1,-8-4 1,8 4-5,0 0-4,0-5-12,0 5-9,0-5-12,0 5-11,0-5-11,0 0-14,0 0-15,0 0-19,0 0-38,0-5-67,0 6-94,-6-5-125,0-1-56,-2-6-16,-4 6 24,5-9 61</inkml:trace>
  <inkml:trace contextRef="#ctx0" brushRef="#br0" timeOffset="191846.1408">3171 13891 163,'8'-4'409,"-8"0"63,6 4 24,-6-6-46,5 6-75,1-4-86,2 4-55,-2-6-19,8 6 3,-14 0 15,6-3 13,0 3 18,-6 0-10,0-6-14,7 6-24,-7 0-26,0 0-26,-7 0-17,7 6-12,0-6-10,0 0-5,0 3-7,-6 3-9,6-6-25,-6 4-11,6 2-11,0-2-8,-8 6-5,8-1-2,-6 1-2,0 0-3,-2 6-2,2-3-7,1 2-8,-9 5-5,8-6-4,-8 7-3,8-8-4,-7 8 2,6-6-3,0-2-2,1 3-5,0-6 10,0 3 5,-1-3-8,7 6 0,-7-7 0,7-5 3,-6 6-13,6 0-4,-6-5 6,6 5 2,0-5 2,0-5-1,0 5 2,0-5 2,0 4 2,0-4 5,0 0 3,0 6 6,0-6 5,0 0 8,0 4 9,0-4 10,0 0 13,0 5 9,0-5 7,0 0 1,0 5 4,0-5-1,0 0-2,0 0 0,0 4 2,6-4-1,-6 6-2,6-6-1,-6 4-5,7-4-3,0 6-2,-1-1-4,0-5-1,0 5-6,1 0-3,0-5-7,0 5-6,5-2-6,-4 3-7,4-2-4,2 2-24,-3-2-1,3 2 0,0 4 0,5-6 0,-5 1 0,4-1 0,2 2 0,-7-2 0,6-4 0,1 6 0,-7-2 0,7-4 0,-6 0 0,-3 6 0,3-6 0,-2 0 0,-4 0 0,-2 0 0,0 0 0,1 0 0,-7 0 0,6 0 0,-6 0 0,0 0 0,0 0-33,0 0-87,0 0-69,-6 4-85,6-4-84,-7-4-92,1 4-110,6 0-85,-6 0-94,-8 0-140,0 0-45,8 4 38,-5-4 100,-3 5 111,8 0 154</inkml:trace>
  <inkml:trace contextRef="#ctx0" brushRef="#br0" timeOffset="192986.7308">2897 14879 125,'0'0'397,"0"-5"64,6 5 30,-6 0-45,0-5-70,0 5-81,-6-5-58,6 5-20,0-5 8,-6 1 21,0-3 23,-1 4 13,0-2 1,-5 0-13,5 0-11,0 5-23,1-5-24,0 5-15,-1 0-6,-6 5-3,0-5-11,-1 5-2,2 0-4,0 0-4,-2 5-11,1-1-13,-7 6-16,8-1-17,3 0-18,-3 7-19,6-3-17,0 7-14,-1-5-12,0 5-10,7-1-7,7 1-2,0-6-4,-1 1 1,0-5-4,6-2-8,3-3-9,5 0-11,-8-10-7,9 0-8,-3-4-3,-4-2 1,5-7 6,-6-2 5,0 0 5,0-4 9,-6-2 3,-1-3 4,0 5 2,1-6 5,-7 2 0,0-3 3,0 3 5,-7-3 6,7 7 9,0 0 6,-6-1 8,6 10 3,0 0 2,-6 2-3,6 1-5,0 7-7,6 0-2,-6 0-3,6 7-1,1-4 1,6 7-5,-1 0 3,9 5-3,-9 4-2,16 0-4,-9 5-4,7 1-4,-7 1-12,1 2-14,-1 2-11,0-1-12,1 0-5,-8 1 2,-5-2 5,0 2 10,0-6 12,-7 1 9,-7-1 6,7 1 5,-14-5 2,8-1 2,-6 1 1,-2-7 1,-5 7 4,0-10 1,-1 5 0,1-5 0,-7 0-1,7-6-1,-9 6-3,10-5 0,-3 0-7,-5-5-14,14 0-33,-8 0-54,14 0-74,-7-5-80,6 0-106,7-9-123,7-2-102,6-3-122,-7-5-146,14 0-39,-1-6 51,0 1 103,8 0 117,-1 0 167</inkml:trace>
  <inkml:trace contextRef="#ctx0" brushRef="#br0" timeOffset="193517.962">3216 14738 164,'0'0'350,"-6"4"66,6 0-6,0-4-37,-6 6-49,6 0-57,0-6-51,0 3-35,0-3-2,0 5 20,0-5 37,0 0 39,0 0 34,-8 0 21,8 0 11,0 0 3,0 0 2,0 0 0,0 0 3,-6 0 2,6 0-8,-5 0-15,5 0-27,-6 0-35,6 0-40,0 0-33,0 0-26,0 0-106,6 0-61,-6 0 0,0 0 0,0 5 0,5-5 0,-5 5 0,6 5 0,-6-5 0,8 4 0,-2-2 0,0 1 0,2 2 0,4 0 0,2 0 0,-1 0 0,-1 4 0,2-4 0,-2 4 0,8-3 0,-7 4 0,7-2 0,-8 1 0,2 1 0,0-5 0,-3 5 0,9 0 0,-6-6 0,5 1 0,-5 0 0,-2 0 0,8 0 0,-8-5 0,2-1 0,-2 2 0,1-6 0,1 4 0,-8 1 0,8 1 0,-8-6 0,0 4 0,0-4 0,-6 0 0,6 0 0,-6 0 0,0 0 0,0 0 0,0 0 0,0 5 0,-6-5-76,0 0-173,0 4-74,0-4-68,-2 0-69,-4 0-75,5 0-61,-6-4-35,0-1-38,7 1-66,-8-2-56,2-3 34,-2 3 75,8-3 87,0 4 119</inkml:trace>
  <inkml:trace contextRef="#ctx0" brushRef="#br0" timeOffset="193939.8176">3425 14625 113,'0'-5'353,"0"0"69,0 0 16,0 0-37,-6 5-56,6-5-62,0 5-63,0 0-40,0-3-15,6 3 10,-6-7 26,0 7 34,0 0 35,0 0 24,0 0 11,-6 0 5,6 0 0,0 0 3,0 0 6,0 0 14,0 0 14,0 0 3,0 0-14,0 7-33,0-4-36,0 2-46,-8 0-35,2 0-31,6 5-114,-5 0-41,-1 3 0,-2 8 0,2-1 0,0 4 0,-2 5 0,2 5 0,-7 0 0,6 1 0,1-1 0,-7 6 0,7-7 0,-1 6 0,0-5 0,-5 0 0,5-4 0,0 0 0,1-1 0,0 0 0,0-9 0,-1 3 0,0-3 0,0-5 0,7-5 0,-6 5 0,6-5 0,-6-7 0,6 8 0,-8-6 0,8-5 0,-6 5-174,0-5-258,-2 5-111,2-5-117,1-5-93,-1 5-105,-2 0-114,2 0 4,-8 0 74,8 5 122,0-5 132,6 0 175</inkml:trace>
  <inkml:trace contextRef="#ctx0" brushRef="#br0" timeOffset="205345.7201">15135 10722 4,'0'-10'401,"0"1"76,0-1 57,0 4 30,0-4-58,0 2-86,0 3-31,0 0-7,-6 0 1,6 0-3,0 0-5,0 0-16,0 0-21,0 5-22,0 0-18,-7-6-20,7 6-25,0 6-13,7-6-11,-7 5-10,0 5-13,6 0-8,1 4-11,-1 6-22,1 5-75,5 3-90,2 3 0,-2 2 0,1 6 0,7-1 0,-6 7 0,7 0 0,-5-2 0,5 1 0,-8 1 0,7-6 0,-1 4 0,-6-9 0,6 5 0,-5-6 0,-2 2 0,2-6 0,-8-3 0,1-3 0,6-1 0,-6-4 0,-1-3 0,0 0 0,-6-6 0,6-4 0,-6 5 0,9-10 0,-9 5 0,4-10 0,-4 0 0,6 0 0,2-9 0,-1-7 0,-1-3 0,1-1 0,-1-9 0,0 0 0,2-4 0,-2-7 0,1 1 0,-7-5 0,6 5 0,0-5 0,1 1 0,-7 0 0,6 3 0,-6 0 0,7 7 0,-7-1 0,0 6 0,0-2 0,0 11 0,6-7 0,-6 8 0,0 3 0,0 1 0,0-1 0,6 0 0,-6 12 0,0-8 0,0 11 0,0-5 0,0 6 0,-6-2 0,6 2 0,-6 4 0,-7 4-409,0 2-583,0-6-258,-1 4-75,8 6 54,-7 4 152,7 1 221,-1 5 243</inkml:trace>
  <inkml:trace contextRef="#ctx0" brushRef="#br0" timeOffset="206595.6966">15916 11259 253,'0'-4'381,"0"4"48,0-6-27,0 2-63,0 4-71,0-5-74,0 0-61,0 0-31,0 5-15,0-5-2,6 5 6,-6 0 8,0-5 8,0 5 13,8 0 15,-8 0 19,0 0 19,6 0 20,-6 0 21,0 0 12,0 0 8,0-5 1,0 5 1,0 0 2,0-5 3,0 5 7,0 5 6,0-5 7,-6 5-8,6 0-7,0-5-18,-8 0-26,8 5-24,-6-5-21,6 5-6,-4 5-13,-5-6-7,3 6-5,-7 1-6,7-2-8,-1 6-95,1 0-17,-7-2 0,7 7 0,-2 5 0,2-1 0,6 1 0,0-1 0,0 6 0,0-1 0,6-6 0,8 7 0,-8-5 0,7-1 0,0-5 0,6-4 0,-6-5 0,7 0 0,-7 0 0,0-10 0,8 0 0,-2 0 0,-6-10 0,6-5 0,-6 1 0,7-6 0,-7-5 0,0 2 0,-7-3 0,1-2 0,-1-3 0,-6-2 0,0 3 0,-6-4 0,-1 6 0,-6-1 0,0-1 0,-13 0 0,6 6 0,-5 4 0,-8 1 0,0 4 0,0 11-123,-5-7-921,11 6-260,1-5-90,7 7 37,13 3 172,-7 0 246,13 0 323</inkml:trace>
  <inkml:trace contextRef="#ctx0" brushRef="#br0" timeOffset="207845.6636">16432 11332 118,'0'-4'396,"-9"-2"60,9 3 37,0-7-43,-6 5-73,6-2-80,-4-1-30,-2 2 3,6 2 29,-9-2 29,3 3 22,6-8 9,-6 7 0,-1-6 3,7 5 1,-6 0 11,6 0 10,-7 0 5,0 5-10,7 0-27,0 0-41,0 0-47,0 0-70,7 0-194,-7 5 0,7 10 0,-1-5 0,7 5 0,2 4 0,-5 1 0,11 3 0,-2 2 0,1-1 0,0 1 0,5 1 0,-5-3 0,-1 2 0,8-6 0,-8 4 0,2 3 0,-11-7 0,11 1 0,-8-1 0,1-5 0,-1 1 0,-7 0 0,7 0 0,-7-5 0,-6-2-57,7 3-368,-14-6-88,7 0-109,0-5-87,-6 0-84,0 0-90,-1-5-52,1 0 30,-1 0 103,7-1 115,0-2 137</inkml:trace>
  <inkml:trace contextRef="#ctx0" brushRef="#br0" timeOffset="208173.7586">16724 11342 115,'0'-10'455,"-6"0"95,6 0 91,0 2 43,-6 1-50,6 4-74,-7-8-28,7 7-9,0-2-12,-6 3-21,6-3-35,0 6-34,-7-5-48,7 5-60,-6 0-67,-1 5-58,-6 1-48,0 3-36,-2 6-29,5 0-24,-11 4-6,2 5-9,-8 0-8,2 6-7,5-1-21,-6 6 0,7-1 0,-8 0 0,15-5 0,-7-5 0,-2 1 0,8-1 0,7 1 0,-8-1 0,8 1 0,6-7 0,-7 2 0,1-5 0,6-5-48,0 0-58,-7 0-70,7-6-90,0 1-92,0 0-96,0-5-101,0-5-78,7 0-63,-1-9-85,1 0-91,-1-1 11,8-1 82,-1-2 101,-1 3 115</inkml:trace>
  <inkml:trace contextRef="#ctx0" brushRef="#br0" timeOffset="208486.2619">17129 11220 271,'0'0'531,"-6"0"124,6 0 118,-8 0 39,2 0-60,6 0-15,-7 0 1,7 0-22,-6 5-41,6-5-61,0 0-67,6 0-177,1 5-370,-1-5 0,2 5 0,2 0 0,5 0 0,4-5 0,1 4 0,0-4 0,6 6 0,-1-6 0,-6 0 0,8-6 0,-1 2 0,1 4 0,-9-5 0,2 5 0,0-5-402,-7 5-283,7-5-90,-8 0-53,-5 0-47,-1 0-66,1 0 10,-7 1 89,0 4 115,-7 0 112,1 4 146</inkml:trace>
  <inkml:trace contextRef="#ctx0" brushRef="#br0" timeOffset="208704.9983">17180 11416 91,'-13'9'583,"7"-2"178,-7-7 146,7 3 146,-3-3-31,5 0-72,4 0-85,4 0-84,5 0-77,3-3-230,8 3-474,-1-7 0,7 2 0,0 5 0,0-4 0,7-2 0,-7 6 0,1 0 0,-2 0 0,-5 0 0,6 6 0,-6-6 0,-1 0 0,0 4 0,-6-4 0,1 5-534,-2-5-481,-5 0-239,6 0-65,-5 7 68,-4-4 156,2 2 226,9 0 249</inkml:trace>
  <inkml:trace contextRef="#ctx0" brushRef="#br0" timeOffset="211079.9223">12660 9975 281,'-12'-5'450,"-2"0"50,7 5 42,-5-5-63,5 0-110,1 0-46,-1 5-6,1-5 15,0 1 16,6-2 3,0 3-3,0-3-13,6 6-11,0-4-16,7-2-17,6 1-19,2 0-27,-2 0-34,8 0-39,-2 2-38,1 3-31,7-6-22,6 0-14,-7 6-15,7 0-13,7 0-9,-7 0-10,7 6-6,-1 0-5,-6-3-3,7 2-4,0 0-3,-1 5 0,0-4-1,7-2-2,1 2-1,-2-3-1,8-3 2,-1 0-1,3 6-2,-4-6 4,8 0 0,-6 4 2,6 1 2,-6-5 1,6 5 4,-5 0 1,4-5-2,1 0 1,-7 5 0,7-5-1,0 0-2,1-5 0,-1 5 2,-1-5-2,3 0 0,-3 5-2,1-5 4,-6 1-1,6 4-3,-13-6 0,6 6-1,3 0 0,-17 0-2,8 6-1,-13-2-2,7-4 3,-6 5 1,-8 0 1,7 0-1,-1 0 0,-5 0 2,0 0-1,5 0-2,-4-5 1,-1 4-2,5-4 0,-6 0 0,8 0-1,-2-4-1,2-1-3,-1 0 4,7 0 1,-7 0-1,-1 0 3,-5 0 5,7 5 9,-1-5-5,-7 5-2,7 0 3,0 0-4,0 0-1,-1 0-7,9 0 4,-8 0 1,6-4-1,8 4 2,-7-6-1,6 3 0,-7-7-1,7 4 0,-1 1 0,3 0-9,-3 0 1,-5 5 5,-1 0 2,-5 0 0,0 0 0,-2 5 9,-6-5-3,1 5-4,-1 0-1,-6-5-1,1 6 0,0-2 0,4-4 0,-5 6-1,1-3 0,5-3 2,0 0-1,1 0 1,7 0-2,-2-3 1,2-3 0,5 6-2,1-4-2,-2-2 6,3 6-2,4-5-6,2 0-4,-1 5 3,0-5 3,0 0-4,1 5 6,5-3 4,-6 3 8,-6-6 2,6 6 2,-7 0 2,8 0 0,-7 6 4,-1-6-3,-6 0-3,6 0-3,1 0-2,-6 3-4,-2-3 1,2 0-2,-2 5 2,-6-5-2,1 0 1,-7 0 2,1 0 1,-1 0 0,-7 0 4,1 0 5,-2 0 0,-4 0-1,-8 0-1,8 0-2,-8 0-6,1 0-3,-1 0-5,-6 0 0,0 0-8,0 0-27,0 0-56,0 5-107,-6 0-136,-7-5-199,-1 5-252,-6-5-235,-4 0-80,-3 0 32,-5 6 99,-1-2 177,1 2 250</inkml:trace>
  <inkml:trace contextRef="#ctx0" brushRef="#br0" timeOffset="219610.9808">15285 12887 366,'0'-11'459,"0"1"58,-8 2 21,8-2-48,-4-6-68,4 6-8,0-3 20,0 1 50,0 2 72,0-3 53,0-2 21,0 5-15,0-1-24,0 3-53,0-2-76,0 0-396,0-3-66,0 3 0,0-2 0,0 3 0,0 4 0,4 0 0,-4 0 0,8 5 0,-1 5 0,6 0 0,-1 9 0,8 11 0,0 10 0,-1-1 0,7 10 0,-6 4 0,6 1 0,-7-4 0,0 4 0,8-5 0,-8-5 0,2-6 0,-2-3 0,0-6 0,1-9 0,-2 0 0,-4-15 0,6-5 0,-7-11 0,-1-2 0,1-2 0,1-10 0,-1-4 0,-6-5 0,5 1 0,-5-11 0,-7 4 0,7-7 0,-7 3 0,0-1 0,7 1 0,-7 5 0,0 4 0,0 7 0,0-1 0,0 10 0,0 3 0,0 7 0,0 4 0,0 7 0,6-4 0,-6 14 0,6-4 0,1 7 0,-7 4 0,0 0 0,6 7-716,1-1-342,-1 4-208,0-5-39,8-5 99,6 8 155,-1-9 224,0 1 250</inkml:trace>
  <inkml:trace contextRef="#ctx0" brushRef="#br0" timeOffset="220017.2183">16086 12881 179,'-6'-5'472,"-1"0"97,7 0 95,-6 0 35,-1 5-62,0-3-56,1-7-15,0 10 2,-1-6-9,-6 0-26,7 6-33,-7 0-42,0 6-54,0 0-61,-1 4-54,-5-2-119,6 7-170,-1 1 0,1-3 0,1 7 0,5-1 0,1 6 0,-1 5 0,7-2 0,0-2 0,7 3 0,-1-1 0,7-3 0,2 0 0,-5-7 0,4 3 0,6-11 0,0-5 0,6-2 0,-7-6 0,1-7 0,-1-6 0,1-3 0,-1 0 0,-6-6 0,0 1 0,-7-1 0,1-4 0,-7-1 0,0 5 0,0-3 0,-7 4 0,1-1 0,-1-4 0,1 4 0,0 1 0,-7 4 0,6 1 0,1 3 0,-1 8 0,7-2 0,-6 5 0,6 0 0,0 10-587,0 0-409,6 5-242,1-2-64,6 2 68,0 6 151,-1-7 214,1 1 236</inkml:trace>
  <inkml:trace contextRef="#ctx0" brushRef="#br0" timeOffset="220517.2067">16346 12832 249,'-13'-4'484,"7"-2"90,-7 2 98,0-1 24,6 5-65,1-4-21,0 4 26,-1-6 21,0 6-3,7 6-36,-6-6-46,6 0-65,0 4-81,0 1-221,0-1-205,0 6 0,6 6 0,1 2 0,0 3 0,-7 2 0,6 2 0,0 4 0,1 4 0,6 2 0,0-1 0,0-3 0,0-3 0,7 2 0,-1-11 0,-4-4 0,1-11 0,-1 2 0,4-12 0,-5 2 0,5-11 0,-12-4 0,5-1 0,-5-5 0,-1 2 0,1-6 0,0 3 0,-7-2 0,6-7 0,-6 11 0,0-6 0,6 6 0,-6 4 0,0 7 0,0 3 0,7 4 0,-1 6 0,1 6 0,6 7 0,-6 7 0,6 5 0,-1 9 0,7 0 0,-4 10 0,-3-1 0,-5 6 0,6 6 0,-6 2 0,-1-3 0,-6 5 0,0-1 0,-6-3 0,-1 3 0,-6-9 0,0 5 0,-2-11 0,-1 2 0,-5-12 0,-6 7 0,8-10 0,-7-6 0,6 1 0,-5-10 0,-2-2 0,8-3 0,-6-6 0,4 2 0,2-12 0,-1-2 0,7-2 0,0-5 0,7-1 0,-1-2-1,1 3-801,12-9-209,7 4-212,0-9-45,6 4 79,8 1 138,-6-5 210,10-1 244</inkml:trace>
  <inkml:trace contextRef="#ctx0" brushRef="#br0" timeOffset="220814.0718">17031 12979 295,'-7'0'642,"1"0"166,-1-5 150,7 5 113,-7 0-79,7 0-59,-6 0-85,6 5-79,0-5-88,0 0-487,6 4-194,1-4 0,6 6 0,0-6 0,6 0 0,-6 0 0,7 0 0,0 0 0,4 0 0,-3 0 0,-1 5 0,-1-5 0,1 0 0,0 3 0,-1 4 0,-6-7 0,-1 5 0,2-1-511,-7-4-252,5 5-77,-5-5-47,0 0-21,-7 0-28,0 0 35,-7 0 107,-6 0 118,0 4 126,-1 6 145</inkml:trace>
  <inkml:trace contextRef="#ctx0" brushRef="#br0" timeOffset="220985.9381">17129 13110 169,'-33'15'487,"6"5"126,1-6 128,1 1 69,5 0-31,0 0-3,14-5 17,-7 4-6,13-4-33,7 0-52,5-6-74,8 2-476,6-6-152,6-6 0,1 2 0,7-2 0,-8-4 0,8 6 0,-2-2 0,-12-2 0,7 3 0,-14 0 0,2 0 0,-2-5 0,-1 10 0,-11-6 0,6 2-517,0-1-490,-6 0-239,0 5-65,-1 0 64,0 5 143,1-5 219,6 5 256</inkml:trace>
  <inkml:trace contextRef="#ctx0" brushRef="#br0" timeOffset="234407.6043">15930 14907 136,'6'-3'391,"-6"-4"54,7 7 32,-1 0-46,1-4-75,-1 0-65,-6-2-10,7 2 30,-7-1 39,0-5 40,7 5 31,-7 1 19,0-6 3,0 0-7,0 0-9,-7 0-13,7 2-14,0-2-24,-7-1-31,1 1-39,-1 0-40,-6 2-208,-1 2-58,4 0 0,-11 2 0,1 4 0,1 4 0,-7 2 0,0 8 0,0 6 0,-1 1 0,1 2 0,2 2 0,3 3 0,-5 2 0,13-1 0,-7 0 0,14 7 0,-8-8 0,14 2 0,0 4 0,8-11 0,-2 7 0,6-5 0,2-1 0,5 1 0,1-11 0,1 1 0,3-5 0,9-6 0,-7-4 0,6-9 0,-6-1 0,1-5 0,-8-4 0,0 0 0,0-7 0,-5 3 0,-1-6 0,0-1 0,-6 0 0,0-4 0,0 0 0,-7 1 0,6-3 0,-6 7 0,0 0 0,0 5 0,0 4 0,0 10 0,0 0 0,0 1 0,0 9 0,0 6 0,0 4 0,0 3 0,0 2 0,6 9 0,1 6 0,6 0 0,-1 3 0,2 1 0,-2 0 0,8 5 0,-7 1 0,7-7 0,-8 6 0,8-9 0,-7-1 0,0-4 0,0-5 0,-7-2-111,-6-2-553,9-6-131,-3 0-113,-6-7-142,4-3-41,-4 0 64,0 0 126,8-3 153,-8-7 161</inkml:trace>
  <inkml:trace contextRef="#ctx0" brushRef="#br0" timeOffset="234798.2105">16327 15142 41,'-6'-10'424,"6"0"81,-7 7 79,1-2 47,-1-5-28,7 5-62,-7-1-8,1 2 37,0-1 44,6 1 27,-7-2 0,0 1-13,7 1-39,-6 4-67,6-6-398,0 6-124,0 6 0,0-6 0,6 4 0,8 7 0,-8 2 0,14 1 0,-1 11 0,0 5 0,8 5 0,-2-2 0,0 6 0,3 1 0,-2-1 0,0-6 0,-7 7 0,1-9 0,-1-4 0,-6 3 0,1-10-125,-1-7-508,-7 3-101,0-6-67,3-6-43,-9-4-29,0-4-48,0-2 46,0-4 97,-9 0 108,9-3 119</inkml:trace>
  <inkml:trace contextRef="#ctx0" brushRef="#br0" timeOffset="235032.5741">16659 15235 86,'0'-19'460,"0"4"101,0-5 89,0 7 55,0 3-61,-6-6-82,6 6-43,-6 0-13,-3 7-7,-1-2-15,-5-2-25,3 7-28,-1 0-38,-7 0-53,0 12-54,-6-2-48,7 3-41,-7 7-34,0 4-155,-2 1-8,-3 4 0,12 0 0,-8 1 0,8 3 0,0-3 0,-1-1 0,7-4 0,6-1 0,-5 1-76,5-5-336,7-1-170,0-9-157,7-5-138,-1 0-165,7-10-32,0 0 64,0-5 133,7-4 154,-1 3 169</inkml:trace>
  <inkml:trace contextRef="#ctx0" brushRef="#br0" timeOffset="235251.3309">16998 14968 293,'-6'3'584,"6"2"134,-8-5 116,-4 5 54,12 0-92,-6-5-58,6 0-54,0 0-57,0 0-54,12 0-69,2 0-87,5-5-93,1 0-113,-1 0-211,7 5 0,0-3 0,1 3 0,-2 0 0,1 0 0,1 0 0,-1 3-218,-7 2-252,0 0-177,1 0-146,-1-5-139,-5 0-140,-8 0 16,2 0 86,-8 0 153,0 5 156,0 1 181</inkml:trace>
  <inkml:trace contextRef="#ctx0" brushRef="#br0" timeOffset="235423.19">17043 15216 488,'-12'14'709,"-1"-4"150,6-5 145,0 5 31,7-5-87,7-5-98,-7 5-112,13-5-90,6 0-93,0 0-198,8-5-357,-1 0 0,1 5 0,-2 0 0,1 0 0,0 0 0,-6 0 0,6 0 0,-7 5 0,-5 0-755,-2 5-336,8-5-198,-6-1-43,-10 5 94,11 2 175,-3-1 248,8 5 311</inkml:trace>
  <inkml:trace contextRef="#ctx0" brushRef="#br0" timeOffset="236110.6811">16392 16320 253,'0'-5'437,"0"0"57,0 0 26,-6 0-50,-1 1-73,1-2-62,-1 6-6,-6 0 16,0 0 23,0 6 26,0-6 20,-7 0 24,1 4 9,0 1 4,-8 0 0,0 9-10,8-3-25,-6-1-46,5 4-53,-6 1-213,7 4-104,-1 1 0,0 3 0,8 7 0,-2-1 0,2 6 0,-1-1 0,6 5 0,7-4 0,0 3 0,0 2 0,7-6 0,6-5 0,-1-1 0,8-6 0,0-3 0,-1-11 0,7-8 0,0 0 0,0-8 0,2-8 0,-10-2 0,1-7 0,1 1 0,-7-6 0,0 2 0,0-3 0,-7 1 0,1-3 0,0 4 0,-1 0 0,-6 4 0,7-5 0,-7 11 0,0 0 0,0 9 0,0-6 0,0 8 0,6 8 0,-6 0 0,0 4 0,0 6 0,0 10 0,0 3 0,6 2 0,-6 10 0,7-1 0,-1 0 0,1 5 0,6-5 0,0-4 0,0 4 0,2-15 0,1 1 0,5-2 0,-8-8 0,7 2 0,-7-9-534,0-3-234,6-3-85,-5-9-56,-2-2-26,-5 0-5,6-1 51,-7 0 118,1 1 117,-7-1 123,7 1 142</inkml:trace>
  <inkml:trace contextRef="#ctx0" brushRef="#br0" timeOffset="236501.2801">16594 16656 73,'0'-4'407,"0"-2"92,0 2 82,0 0 21,0 4-9,-6 0-38,6 4-15,0-4 21,0 4 37,0 2 14,-7-6-12,7 4-28,0 8-48,0-9-79,7 7-97,-7 0-267,6 0-81,1 5 0,5 4 0,-3 1 0,1-6 0,5 6 0,-3-2 0,8-8 0,-7 2 0,7-9 0,-8 3 0,8-12-118,-1-3-2,-5 0 29,-2-12 36,-5 2 34,0-5 31,-7-1 31,6 1 31,-6-1 29,0 1 22,7 4-65,-7 5-58,0 1 0,6 4 0,-6 6 0,6 8 0,1 6 0,5 0 0,-5 9 0,7 5 0,-1 6 0,0 0 0,1 9 0,-8-1 0,7 7 0,-1-2 0,-5 2 0,-1 8 0,-6-3 0,0 2 0,0-3 0,-6 0 0,-7-4 0,0-7 0,-7-4 0,1 1 0,0-6 0,-2-4 0,-4-7 0,5-2 0,1-1 0,-7-7 0,6-8 0,7 0 0,-6-3 0,12-7 0,-6 0 0,13-9 0,-7-1 0,7-5 0,7 1-519,6 0-392,-6-5-225,12 3-127,-6 8 25,7-7 136,6 6 202,0-1 213,6 0 264</inkml:trace>
  <inkml:trace contextRef="#ctx0" brushRef="#br0" timeOffset="236704.3999">17317 16856 9,'0'0'524,"-7"0"170,7 0 134,0 0 127,0 0-4,0-4-69,14 0-79,-8-2-88,8-4-76,5 1-89,-7-7-115,8 2-229,0 5-206,-1-1 0,1 1 0,-1 3 0,-6 2 0,7 4 0,-7 0 0,6 0-262,-4 4-310,-11-4-171,11 6-149,-9-2-158,-6 1-54,6 0 63,-6 5 127,-6 0 162,6 5 176</inkml:trace>
  <inkml:trace contextRef="#ctx0" brushRef="#br0" timeOffset="236876.2693">17348 17111 507,'-10'19'736,"2"-9"173,2 5 167,6-5 43,14-5-95,-4-5-124,5 0-121,11-10-116,0-5-185,0 0-478,0 2 0,6-3 0,-6 1 0,2 7 0,-9-8 0,-1 6 0,-4 6 0,-1-2 0,0 2-398,-13 4-639,7 0-241,-7 0-75,6 0 45,0 4 161,0 2 255,8-6 308</inkml:trace>
  <inkml:trace contextRef="#ctx0" brushRef="#br0" timeOffset="241829.2425">17897 10956 86,'0'-14'470,"-7"-2"111,1 8 95,-1-7 81,0-1-86,1 2-58,0 0-6,-2-1 11,8-4 6,-5 4-12,5 0-21,0 0-46,0 1-75,0 4-200,5 0-270,3 2 0,-2 2 0,7 6 0,-6 0 0,6 10 0,7 4 0,-8 10 0,8 1 0,-1 14 0,0 0 0,2 10 0,-2 6 0,1-3 0,-2 3 0,2-1 0,0-2 0,-7-7 0,7-1 0,-8-5 0,2-10 0,-1-5 0,-7 1 0,7-6 0,-7-9 0,1 0 0,-1-10 0,-6-5 0,8-3 0,-2-8 0,0-9 0,1-5 0,0-3 0,5-6 0,-4-5 0,-2-10 0,-1-1 0,3-2 0,-2-2 0,0 0 0,1 1 0,0-1 0,-1 5 0,0 10 0,1 6 0,-7 3 0,6 6 0,2 10 0,-8-1 0,6 10 0,0 0 0,0 5 0,-6 10 0,8 0 0,-8 5-634,0 5-328,6 4-246,-6 1-81,6 3 62,-6 3 150,13-3 212,0-3 219</inkml:trace>
  <inkml:trace contextRef="#ctx0" brushRef="#br0" timeOffset="242141.7331">18529 10951 232,'0'5'469,"6"0"83,-6 0 81,0 0 4,0 1-55,0-6-45,0 4-2,0 2 18,6-6 11,-6 3-14,-6 3-30,6-2-36,0 6-57,-6 5-68,6-1-71,-7 6-64,0 0-179,1 4-45,-8 5 0,7 5 0,3 6 0,-10-1 0,8-1 0,6 7 0,0-2 0,0-4 0,6 6 0,0-11 0,6-4 0,3-11 0,-3 1 0,2-15 0,5-1 0,-5-13 0,4-1 0,2-10 0,-7-4 0,0-7 0,0-2 0,1-1 0,-8-1 0,-6-4 0,0 4 0,0-3 0,-6 4 0,-8 0 0,1 0 0,0 5 0,-6 4 0,-1 5 0,2 6 0,3 4 0,-4 0 0,6 6 0,-8 4 0,9 0-372,6 0-558,-7 0-270,6 4-109,7 6 32,0 0 147,7 0 211,0-2 225</inkml:trace>
  <inkml:trace contextRef="#ctx0" brushRef="#br0" timeOffset="242657.3424">19258 10766 20,'0'-5'114,"0"5"-40,0-5-47,0 5-44,0 0-53,0 0-34</inkml:trace>
  <inkml:trace contextRef="#ctx0" brushRef="#br0" timeOffset="243735.446">19180 10805 69,'6'0'383,"-6"-5"65,8 5 44,-8-5-31,6 0-66,-6 5-74,0-3-34,5-4 6,-5-2 23,-5 4 26,5 0 21,-6 0 9,-2-5-3,2 6-12,0 0-2,-8-2 1,8 6-1,-15 0-3,9 0-15,-8 6-20,-6 2-34,7 2-31,-1 5-25,0 1-138,2 7-89,-1 2 0,-1 4 0,6 4 0,2 8 0,3 2 0,9 1 0,0 4 0,9 1 0,-3 0 0,6-5 0,8 0 0,1-6 0,-3-3 0,8-6 0,1-3 0,-1-12 0,0-5 0,0-3-6,-1-12-122,-5 2 30,5-11 29,-5 0 26,0-9 21,-6 0 15,-1 0 18,-1-1 13,2-5 13,-8 6 13,0-1 9,1 6 3,0 4 2,-7 0 1,0 12-64,0-3-1,0 0 0,0 12 0,0 0 0,-7 7 0,7 7 0,-7-1 0,7 11 0,0-1 0,7 6 0,-7 3 0,7-3 0,5-1 0,-6 0 0,1 1 0,7-11-98,-2-4-31,2-2 11,0-8 23,-3-10 24,9-4 26,-6-6 31,-2-9 38,9-1 38,-9-10 35,1 3 38,-6-9 34,5-3-86,-5 1-83,-7-2 0,7-4 0,-14 5 0,7 0 0,-7 4 0,1 0 0,0 7 0,-8 4 0,8 4 0,-6 10 0,-2 1 0,1 3 0,-1 6 0,8 6 0,0-2 0,6 6 0,0-5 0,0 10 0,0-6 0,6 1-637,-6 0-287,14-5-166,-8 0-137,0-1 36,8-4 129,-1 6 194,6-12 190,7 6 218</inkml:trace>
  <inkml:trace contextRef="#ctx0" brushRef="#br0" timeOffset="244047.9258">19675 11045 130,'12'-6'437,"-5"2"79,7 4 63,-8-10 11,0 10-54,-6-5-59,7 0-14,-7-5 10,7 5 32,-1-5 21,-6 1-4,6 5-24,-6-7-31,0 6-40,0 0-53,0 5-59,-6-5-58,0 5-158,-1 5-99,0 5 0,-5 1 0,6 8 0,-2 0 0,1 11 0,1-2 0,6 2 0,0 3 0,6 2 0,1 0 0,1-1 0,4-1 0,1-9 0,6 1 0,1 1 0,-1-7 0,-5 1 0,-2-1 0,2-5 0,-2 1 0,-6 0 0,1 0-8,-7-7-18,0 8 16,-7-6 11,1 0 12,0 3 8,-8 3-12,2-6-9,-8 0 0,7-1 0,-7 1 0,8 0 0,-1-6 0,-6 1 0,5-5 0,7 0 0,-5 0 0,6-5-153,-2 1-217,2-6-173,6-4-172,6-1-173,2-1-193,4-2-22,1 3 73,1-4 136,-2 4 163,8-5 191</inkml:trace>
  <inkml:trace contextRef="#ctx0" brushRef="#br0" timeOffset="244501.0516">20502 11039 225,'6'-4'471,"1"-6"85,-7 5 80,6 0 7,-6 0-56,7 0-45,-7-4 0,7 3 23,-1 3 11,0-3-20,-6 2-38,0 4-52,0 0-69,0 0-82,0 0-78,0 10-60,-6-1-50,0 10-72,-1 1-55,0 4 0,-6 4 0,1 7 0,4 4 0,-10 0 0,4-4 0,1 9 0,-6-11 0,6 7 0,-7-5 0,-6-2-27,8-3-36,-3-7 5,1-2 13,7-6 12,-7-2 12,8-13 10,-8 6 10,7-12 12,7-2 13,-7-2 17,7-5 14,-1-4 14,7-6-10,-6 0-59,6 1 0,0-1 0,6 2 0,-6-3 0,7 1 0,-1 7 0,0-2 0,1-4 0,-1 9 0,1 1 0,-1-1 0,8 5 0,-8-5 0,6 10 0,2 1 0,-1-2 0,0 6 0,6 6 0,-4-2 0,3 6 0,8 0 0,-6 5 0,-1 4 0,7 1 0,-6 4 0,0 0 0,-1 5 0,1-3 0,0-3 0,-9 3 0,3-3 0,-1-1 0,-6-4-694,-1 2-170,0-7-167,-6-2-148,8-6 11,-8 0 104,-8 5 171,8-2 180,-6 8 219</inkml:trace>
  <inkml:trace contextRef="#ctx0" brushRef="#br0" timeOffset="246016.6187">18269 12964 103,'0'-5'382,"-8"1"56,2-6 27,0 5-41,6-5-74,-7 5-89,0-10-53,-5 5-12,4 1 18,2-6 40,-1 5 40,-5 2 38,5-2 30,7 4 20,-6-8 19,6 4 7,-7-5 6,7 9-2,-6 3-16,6-4-26,0 3-46,0 0-58,0 4-44,6 4-39,1 7-53,-1-2-130,7 6 0,-7 9 0,15 0 0,-9 10 0,8 1 0,0 4 0,-1 5 0,1 4 0,-1-4 0,-5 1 0,4-7 0,2-3 0,-7-5 0,6-7 0,-6-3 0,-5-1 0,4-14 0,2-5 0,-8-5 0,8-9 0,-10-5 0,3-10 0,7-1 0,-8-9 0,-6 0 0,7-5 0,0-1 0,-7-3 0,6-1 0,-6 0 0,0 0 0,6 1 0,-6 9 0,7-5 0,-7 9 0,8 6 0,-2 6 0,0-3 0,-6 11 0,6 1 0,0 8 0,2 2 0,4-2 0,-6 12 0,1 4-139,0 0-626,-1 9-173,7 1-194,-7 4-86,2 7 65,4-3 133,-6 6 189,8-6 194</inkml:trace>
  <inkml:trace contextRef="#ctx0" brushRef="#br0" timeOffset="246344.7468">18801 13018 380,'8'0'510,"-8"-5"82,6 5 69,-6 0-35,-6 0-79,6 0-36,0-4-11,0 4 12,-8 0 5,8 0-24,-6 0-42,0 4-44,0 5-51,-7 1-68,6 0-62,-6 6-49,-1 2-38,2 7-27,-2-1-32,7 6-23,3 4-22,-4-1-21,2 3-14,6 3 0,6-6 0,2 2 0,-4-1 0,11-11 0,3-3 0,-4-4 0,6-7 0,-1-14 0,7-5 0,-6-10 0,5-3 0,-5-6 0,0-1 0,-8-9 0,0 4 0,-3-3 0,-3-1 0,-12-1 0,-3 1 0,3 0 0,-12 6 0,4-2 0,-5 5 0,0 6 0,-1 5 0,1 4 0,-1 0 0,8 11 0,-2-2 0,1 6-5,-1 0-763,8 0-230,6 6-231,0-2-57,6 6 77,2 0 148,4 5 222,2-1 247</inkml:trace>
  <inkml:trace contextRef="#ctx0" brushRef="#br0" timeOffset="247141.581">19655 12720 320,'0'-5'410,"6"0"43,-6-5-22,0 0-50,0 7-61,8-9-65,-8 3-16,6-1 20,-6 2 40,0-4 39,6 8 33,-6-6 17,0 0 3,-6 5-15,6-5-27,-6 6-18,-2 4-19,2-6-25,0 6-31,-8 6-32,1-2-38,1 2-37,-2 3-31,-5 5-26,6 2-19,-6 3-16,5 1-12,2 4-10,-2 1-10,8 4-5,0 6-7,6-1-3,6-1-5,0-3-2,8 4-1,-2-4-3,14-2 1,-6-2-18,7-3-24,-1-3-32,-1-1-35,-5-3-35,-1-2-38,1 0-6,-7-4 4,0 5 18,-1-5 28,-4-1 44,-8 1 32,-8 0 23,8 0 17,-6 5 15,-6-5 4,5-2-6,-6 2 4,1 0 3,-9 0 5,9-4 3,-2-2 5,0-4 12,3-4 15,-3-2 12,8 2 11,0-12 10,-2 3 7,2-7-3,6 0-2,6-4-1,-6-1 1,14 1 5,-8-6 0,8 6 5,-3-6 1,3 2-5,0 3-9,4-4-10,3 4-9,-9 1-12,8 4-11,0 0-10,-8 5-4,8 1-7,-7 5 0,-7-1 6,8 4 6,-2 12 5,1 0 4,1 3 6,-2 5-3,-4 5-7,-2 6-6,6-1-3,-3 6-5,-3-1-4,6 6-2,-6-7-4,1 2-8,0-1-14,-1-4-23,0-6-31,0 1-38,-6-6-43,8-4-52,-8-10-63,6 0-60,0-10-74,-6 1-81,7-11-70,-7-4-57,6-1-58,-6-4-80,0-1-19,-6-3 53,6-1 80,-7 4 97,1-8 125</inkml:trace>
  <inkml:trace contextRef="#ctx0" brushRef="#br0" timeOffset="247313.4511">19935 12720 284,'-6'-20'464,"-2"7"63,8 1 48,-4 3-67,-2 4-110,6 5-89,-9-5-61,9 5-44,0-5-37,0 5-31,9 0-52,-9 0-80,6-3-101,-2 3-126,4-6-199,5 6-157,-6 6-68,-1 2 1,0-3 51,8 5 96</inkml:trace>
  <inkml:trace contextRef="#ctx0" brushRef="#br0" timeOffset="247625.9553">20150 12779 3,'6'4'459,"-6"0"106,0-4 98,0 0 99,0 7-49,0-7-91,0 3-56,0-3-27,0 0-30,7 6-45,-7 0-62,7-2-71,-1 11-66,0-1-71,2 10-65,-2 1-64,1 4-62,5 0-66,-12 11-60,7-7-59,-7 6-45,6-3-25,-6-8 6,7-3 30,-1-6 41,0 1 52,-6-5 50,8-10 46,-8 0 47,0-5 51,0-10 67,6-1 69,-6-3 59,0 0 53,0-1 35,0-5 20,0-4-7,0-1-22,6-8-162,0-2-183,0 1 0,8-5 0,-7 5 0,6-1 0,0 6 0,8 5 0,-9 0 0,7 9 0,0 0 0,2 5 0,4 5 0,-6 5 0,1 5 0,-6 5 0,5 5 0,1 0 0,-8 9 0,1 6 0,0-2 0,0 2 0,-6 4 0,0-5 0,-1-1 0,0 3 0,-6-11 0,0 3 0,0-3-102,0-5-450,0 4-134,0-9-107,0-5-105,0-5-115,0 0-4,0-5 62,0-5 135,8-5 140,5 6 167</inkml:trace>
  <inkml:trace contextRef="#ctx0" brushRef="#br0" timeOffset="248110.3018">21310 12681 376,'6'-6'539,"7"-3"81,-6 9 82,-7-5-21,0 5-98,6 0-41,-6-5-5,0 5 12,7-5-5,-7 5-23,0-3-40,0 3-59,0 3-69,-7-3-70,7 10-62,0 0-54,0 0-97,-6 9-70,6 1 0,-7 9 0,-6 1 0,7 4 0,-7 1 0,-2 4 0,5-1 0,-11 1 0,8 1 0,-7-2 0,0 1 0,1-10-63,-7 1-7,7-5 19,-1-11 19,1 0 15,-1-3 9,2-6 3,3-10 5,-4 0 5,-1-5 7,7-5 9,0 0 12,7 1 12,0-6 13,-1 1 9,0 0-62,7-2-5,0 3 0,0-2 0,7 5 0,0-1 0,-1-2 0,0 3 0,7 6 0,0-6 0,-6 0 0,6 5 0,-6-5 0,5 6 0,3-1 0,-9 5 0,6-5 0,-5 5 0,6 5 0,-7 0 0,7 5 0,0 5 0,0 1 0,0 2 0,6 7 0,-5 5 0,5-6 0,-6 11 0,7-6 0,-7 0 0,8 5 0,-3 1 0,-5-6 0,6 6 0,-5-6 0,-1 1 0,-7-7 0,7-2 0,-6-2-146,-1 1-420,0-6-127,-6-4-107,7-5-118,0 0-123,-7-5 13,0 0 72,-7 5 141,0-4 146,1 4 187</inkml:trace>
  <inkml:trace contextRef="#ctx0" brushRef="#br1" timeOffset="258329.0058">3472 14190 90,'-8'-5'365,"8"0"52,-6-4 16,-1 3-53,-5-3-80,4 5-90,-4-2-83,-2-4-49,3 5-27,-3 0-12,-6-5-8,7 7-2,-7-7-8,1 4-1,0-4-3,-1 0-5,1 1-5,-7 5-1,6-8 1,-5 4-4,-9 2 0,1-7-1,1 7 0,0-9-1,-1 6 0,-7-1-1,9 5-1,-10-5-1,9 5-1,-6 5 0,-1 0 0,7 5 1,-9 0-1,2 0 1,7 5-1,-7 0-1,7 0 0,0-1-1,-1 6 0,-1-5 0,3 5 0,-3 0 0,9-2 2,-1 3-2,-6 3 1,5 1-1,7 3-1,-7 2-1,9-1 1,-8 6-1,6 0 0,1-1 0,-1 10 1,-6 0 0,6 0-2,1 5 1,-1 5 0,0-6 3,3 6-1,-4 0 0,2 4 4,4 1 2,-3 0 2,5 0 2,6-1 0,1 1 2,0 0 0,-2 5-1,8-6 0,0-4-2,0 10-1,8-5 1,-2 0-1,0-1-1,7 1 1,6-5-2,-6-1 0,14-3 1,-6-6 2,4 0 1,1 0 0,-1-4 3,9-1-1,-9-6 1,7 7-3,2-6 2,-3 0 0,3-5-3,-1 0 1,5 7 1,1-11-1,1-2 0,-1 3-1,6-7 0,-5-5 1,11-4-2,-5 0 1,5-10-1,2 0 0,6 1-1,-7-11 0,-1 5-1,2-10-2,6 1 0,-14-1-1,7 1 0,-7-5-2,1 4 1,0-4-1,-7-1-1,0 2 1,1-8-1,-1 7 0,-6-5 0,5-5-1,-6 0-2,1-6 3,-7 1-1,7-5 0,-7 1-2,7-6 1,-7 0-7,0-6-1,-7 3 4,7-8 1,-6 2-1,-8-1-1,8-4 12,-7-1 0,0 0 1,-6 0 4,-1-3 3,-6 3 5,0-5-3,0 2-1,-6-7 2,-8 5-3,2 2 2,-9-1 1,3-1 3,-2 6 5,0 4 3,-5 1 3,-1 7 2,-6 3-2,-1 9-3,-1 5-5,3 9-5,-9 10-9,1 11-16,-7 4-50,1 10-124,-8 9-168,-12 7-87,0 7-44,-6 11-11,-8 5 32</inkml:trace>
  <inkml:trace contextRef="#ctx0" brushRef="#br0" timeOffset="263703.9433">18054 15230 210,'0'0'412,"0"-4"55,0 4 20,0 0-48,-7 0-73,7 0-71,0 0-17,0 0 14,-7 0 30,1 0 28,6 0 34,-7 0 39,7-6 40,0 6 32,-7 0 21,1 0 16,6-4-3,0 4-27,0-5-73,0 5-429,0 0 0,0 0 0,6 0 0,8-4 0,-14-2 0,13 2 0,0-2 0,0 1 0,13 0 0,0 1 0,7-2 0,-1 3 0,1-3 0,-1-4 0,7 6 0,-7-2 0,1-4 0,0 10 0,-1-3 0,-6-4 0,-6 7 0,5 0 0,-11 0 0,6 0 0,-8 7 0,-5-7 0,7 0 0,-8 0 0,0-7 0,0 7 0,-6-3 0,0 3 0,0 0 0,-6 3-479,0-3-465,0 7-266,-8-4-88,7-3 41,-5 6 145,-2-2 203,8 2 229</inkml:trace>
  <inkml:trace contextRef="#ctx0" brushRef="#br0" timeOffset="264719.5417">19272 14986 300,'12'0'402,"-6"0"45,8 0-25,-8 0-59,0-5-68,1 5-69,0-5-29,-1 0 1,-6 2 24,6-4 36,-6-2 33,0 3 27,0-2 12,0-8 6,-6 7 4,0 0 2,-1-6 4,0 0 5,-5 5 4,-2 1-11,2-1-26,-8 0-36,1 10-41,-1-5-40,1 10-36,-7-5-28,6 10-18,-7 0-74,8 4-45,6 0 0,-7 7 0,8 3 0,-1 0 0,6 10 0,0-4 0,7 4 0,0 0 0,7 1 0,0-2 0,6 1 0,6-9 0,-6 4 0,7-9 0,6-5 0,-7 0 0,1-12 0,5 3 0,-5-6 0,0-9 0,0-1 0,-7-5 0,6-5 0,-6 1 0,-7-6 0,8 1 0,-8-1 0,-6 2 0,6-7 0,-6 5 0,0 1 0,0 4 0,0 0 0,0 7 0,0 2 0,0-4 0,0 12 0,6-4 0,-6 7 0,7 0 0,7 7 0,-8 1 0,8 7 0,-2 4 0,2 1 0,-3 5 0,9 4 0,-6 6 0,-1 4 0,1 0 0,-2-1 0,1 7 0,0-6 0,-7 4 0,-6-4 0,7 5 0,-7-4 0,-7-6 0,7 5 0,-6-10 0,6 5 0,-13-9 0,6-1 0,-5-4 0,-1-7 0,-1 3 0,-6-6 0,8-1 0,-13-3 0,5-6 0,-7 0 0,1-6 0,0 2 0,0-6 0,0 0 0,7-1 0,-1 3 0,1-2 0,5 5-184,2 0-492,-8 5-315,7 0-229,5 5-75,-4 0 58,12 0 156,6 0 240,-6-5 310</inkml:trace>
  <inkml:trace contextRef="#ctx0" brushRef="#br0" timeOffset="274344.3366">6413 13048 94,'9'0'268,"-9"-6"31,0 6 9,0-4-6,0-2-30,6 6-40,-6-4-42,0-2-41,0 6-43,0-4-36,0-1-18,-6 1-8,6-1-1,0-2-1,0 4 2,-9-2 2,9-5 2,-6 5 3,6-5 2,-6 5 0,6-5 1,-6 6-1,-1-6 3,1 0 1,0 5 5,6-5 6,-7 6 5,1-2 8,6 3 6,-7-3 7,7 2 14,-7-2 15,7 1 12,-6 0 12,0 5 6,6 0 2,0 0-9,-7 0-13,7 0-15,0 0-19,0 0-19,0 0-17,0 0-16,0 0-12,0 5-7,7-5-3,-1 0-3,0 5-3,8 1-1,-1 4-2,-1-1-5,1 5-5,-1 1-4,9-1-2,-8 6 0,0 5 1,7-1-1,-7 0 2,6 0 0,1 1-2,-7 4 0,0-4-13,7 4 6,-8-4 3,8 4-7,-8-5 3,2 0 6,-1 6 5,0-6-11,0 6-14,-5-7-3,2 8-14,5-7-22,-9 5-15,7-5-10,-6 1-1,-1 4 4,1-9 5,-7 5 18,6-1 16,-6-6 16,6-2 11,-6 3 6,0-5 6,0 2 1,0-2 3,0-4 2,-6-1-1,6 6 8,-6-5-5,6-5 0,0 5 0,-7-5-2,1 0-2,-1 0-12,7-5-5,-7 5-15,1-5-24,6 3-33,-6-3-40,0 0-46,-3-3-52,9-2-86,-10 0-129,2-5-111,2 0-33,-1-5 10,0 6 38,1-1 90</inkml:trace>
  <inkml:trace contextRef="#ctx0" brushRef="#br0" timeOffset="276219.2702">4330 14195 36,'0'0'66,"0"0"-67,0 0-52</inkml:trace>
  <inkml:trace contextRef="#ctx0" brushRef="#br0" timeOffset="276891.1256">4342 15197 68,'0'0'347,"0"0"62,-6 0 16,6 0-43,0 0-65,0 0-75,-6 0-72,6 0-44,0 0-20,0 0-1,0 0 6,0 0 10,0 0 13,0 0 13,0 0 10,6 0 3,-6 0 3,6 0-4,-6 0 8,8 0 5,-2 0 0,-6 0-6,7 0-12,0 4-8,5-4-26,-4 6-21,-1-2-19,5-4-15,1 5-10,0-1-9,-1 2-10,8-2-7,-7 1 1,0 0 7,7 0 8,-7-5 5,6 5 9,1-5 5,-7-5 8,6 5-2,-4-5 0,3-5 4,2 6-3,-8-6-3,8 1-7,-7-7-4,0 2-7,0-1-10,1-5-7,-2 0-8,1 5-7,-7-3-21,1-6-2,0 9-7,-7-5-22,6 6-66,-6-5-74,0 3-133,0 3-172,-6 3-277,-1-2-151,0 4-28,1 2 24,6-7 120,0 1 157</inkml:trace>
  <inkml:trace contextRef="#ctx0" brushRef="#br0" timeOffset="278063">4382 14697 220,'0'-4'425,"0"4"55,0 0 25,0 0-67,0 0-97,0 0-96,0 0-60,0 0-29,0 0-11,0 0 0,0 4 4,0-4-4,0 0-9,0 6-14,0-2-22,0-4-22,0 6-24,0-2-18,0 1-15,-6 5-11,6 4-5,0 1-4,0 0-2,0 6 1,0-3 0,6 2 2,-6 0-1,0-1 2,8 4 1,-1-1 0,-1-3-2,0 1 0,0-2 1,-6 3 1,7-8-1,-1 2-1,1 0 2,-1-5-5,-6-5 3,6 5 0,-6-6 1,8 1 1,-8-5 3,6 6 13,-6-6 8,6 0 13,-6-6 12,6-3 9,1 3 8,0-3 0,-7-6-5,6 5-8,1-5-3,-1-4-7,-6 4-8,7 0-7,0 0-3,-7 1-5,0 1-7,0-2-4,0 0 1,0 0-3,-7 0 0,7 1 0,0-1 0,-7 0 4,1 0 5,6 1 4,-7-6 5,1 6 1,-1 4 4,7-4-2,-7-1-3,1 9 2,6-8-3,-6 10-3,0-6-3,-2 5-3,2-5-4,0 5-5,-1 0-2,1-1-3,-1 3-1,1 3-1,0 0 3,0-5-3,-1 5-2,-1-5 1,8 5 1,-6 0 0,0 0 2,-1 0 5,0 0 6,7 0 4,-6 0 17,6 5-3,-8-5 9,8 5-11,-6-2-10,6 3-6,-6 4-17,6-5 0,0 5-13,0 0 8,0 4 4,-5-4 0,5 9-1,5-9 4,-5 6 0,6-3 7,0-3 5,2 0 7,5-1 1,0 1 1,8-5-3,-9-5-9,7 5-2,0-10-8,7 0-15,-6-5-27,7 1-40,-7-1-74,-2-5-109,-5 7-117,7-8-172,-14 2-191,9-1-73,-15-1 17,6 8 73,-2-2 102,4 0 178</inkml:trace>
  <inkml:trace contextRef="#ctx0" brushRef="#br0" timeOffset="281890.9744">20072 14855 109,'7'0'379,"-1"0"56,0 0 35,8 0-31,-8 0-52,0-7-56,9 4-9,-11-2 21,4 0 27,4 0 30,-5 0 17,0 0 14,-1 0 5,0 0-5,2 2-10,-2-4-10,1-2-17,-7 9-30,0-5-41,6-5-44,-6 5-37,-6 5-185,-1-5-57,1 5 0,-8 5 0,1 0 0,0 0 0,-5 5 0,-3 6 0,1-3 0,1 7 0,-1-1 0,8 1 0,-8 5 0,7-7 0,0 6 0,6 1 0,7-5 0,0 5 0,0-6 0,7 1 0,6-1 0,0 0 0,-1-8 0,8 4 0,0-5 0,-1-7 0,7 13 0,1-12 0,-1 6 0,0-4 0,-7-3 0,1 7 0,0-5 0,-2 6 0,-4 3 0,-1-5 0,-7 6 0,1-5 0,0 5 0,-7 5 0,0-7 0,-7 3 0,7-1 0,-7 3 0,1-8 0,-1 6 0,-7-7 0,8 1 0,-6 0 0,-2 0 0,8-6 0,-7 6 0,7-10 0,-7 0 0,7 0 0,-1 0 0,-7-10 0,8 6 0,6-6 0,-6 0 0,-1-5 0,7 1 0,0-2 0,0 3 0,0-7 0,7 1 0,-1-2 0,0 2 0,2-5 0,5-1 0,-1 1 0,1 5 0,0-7 0,1 1 0,-2 7 0,0 3 0,2-4 0,-1 9 0,1 0 0,-8 5 0,8 0 0,-7 0 0,5 5 0,-6 0 0,7 5 0,-6 0 0,5 0 0,-4 5 0,-2 0 0,7 4 0,-7 1 0,7 5 0,0-2 0,-7 8 0,8-6 0,-8 3 0,8 6 0,-8-4 0,0 5 0,1-6 0,-1 1 0,1-7 0,0 2 0,-7-5 0,6-5 0,-6 0 0,6-6 0,-6 2 0,8-12 0,-8 2 0,0-2 0,0-4 0,0-3-369,-8-3-164,2-4-126,6-3-101,-6-6-100,-1-1-129,0 0-2,1-4 62,-7 6 126,7-8 132,-8 13 164</inkml:trace>
  <inkml:trace contextRef="#ctx0" brushRef="#br0" timeOffset="282062.8442">20385 14922 353,'0'-3'482,"0"-9"40,0 2 22,0 2-107,6-2-177,-6-5-127,6 6-104,-6-6-127,8 5-191,-8 0-130,6 0-64,-6 10-21,13 0 14,-7 5 76</inkml:trace>
  <inkml:trace contextRef="#ctx0" brushRef="#br0" timeOffset="282422.2194">20612 15089 403,'0'0'582,"0"-5"130,0 1 135,0-2-12,0-3-60,0 3-32,8-3-45,-8 4-70,7 0-93,5 5-84,-6 0-106,7 0-104,-6 10-85,5-1-57,2 6-39,-8 0-26,7 0-14,0 10-17,-6-2-21,-1 2-21,8-1-25,-8 5-20,0-4-16,0 0-3,-6-6 10,7-4 18,-7 0 22,6-2 23,-6-7 22,0-2 30,-6-4 32,6-4 34,-7-6 33,7 1 39,0-6 31,0-6-136,0-3-55,0-5 0,0 0 0,7-5 0,-1-1 0,8 0 0,-1 2 0,-6-1 0,13 4 0,-7-4 0,-1 10 0,8 0 0,-8 3 0,8 11 0,-7 2 0,7 8 0,0 4 0,-8 7 0,7 4 0,1 4 0,0 4 0,-8 2 0,7 9 0,-4 1 0,-2 3 0,-1-2 0,2 3 0,-8-10 0,1 4 0,-1-8 0,7 0 0,-6-6 0,-1-4 0,-6-5 0,6-2-201,-6-2-425,7-6-120,0-6-91,-7-2-95,0-7-98,0-1 25,0-2 96,6-2 137,0 0 143,1-4 173</inkml:trace>
  <inkml:trace contextRef="#ctx0" brushRef="#br0" timeOffset="282937.819">21453 14825 413,'0'-10'587,"0"5"136,0-5 125,0 1 4,0 4-39,0-10-12,0 10-33,0-3-56,6 2-68,-6 0-86,7 2-113,-1 4-418,0 4-27,3 2 0,-5 8 0,10 6 0,-8 1 0,1 7 0,-1 11 0,7 0 0,-6 9 0,0 1 0,0 6 0,-7-1 0,6-2 0,-6-3 0,0 0 0,6-9 0,-6-1 0,0-10 0,7-5 0,-1 1 0,-6-11 0,6-9 0,1 2 0,-1-7 0,1-12 0,6 2 0,-7-9 0,8-1 0,-8-3 0,7-7 0,0 1 0,0 0 0,2-6 0,-5 1 0,-3 0 0,7-1 0,-1-3 0,-7-1 0,-6-1 0,7 6 0,-7 1 0,0-6 0,0 9 0,-7-4 0,7 4 0,-13 2 0,7 2 0,-8 1 0,1 7 0,0-3 0,-6 7 0,-1 4 0,2 1 0,-2 4 0,-7 5 0,2 0 0,5 5 0,0 4 0,1 1 0,1 4 0,3 1 0,2 1 0,7 4 0,-1-7 0,7 7 0,13-1 0,0 1 0,6-5 0,1-5 0,6 4 0,1-4 0,-2 0 0,8-6 0,-7 0 0,0 3 0,2-4 0,-11 3 0,3-6 0,-7 0 0,1 0 0,-7 0 0,-1 0 0,-6 6-277,0-6-689,0 0-277,-6 3-97,-1-3 29,-7 10 151,1-4 223,-7 2 268</inkml:trace>
  <inkml:trace contextRef="#ctx0" brushRef="#br0" timeOffset="284922.1451">18144 16940 65,'0'-5'417,"0"-4"70,6 0 59,-6 3 16,-6-4-51,6 5-61,0 0 2,-6 0 39,6 0 59,0 2 58,0-4 26,0 4-6,6-3-20,-6 0-44,6 2-65,2 0-380,-2-6-119,7 4 0,0 3 0,-1-9 0,9 9 0,-2-4 0,8 3 0,-2 0 0,7 4 0,7 0 0,-6 0 0,7 0 0,6 0 0,-8 0 0,2 0 0,-2 0 0,1 4 0,-7-4 0,0 4 0,-5-4-119,-1 0-733,-5 0-216,-3-4-181,2 0-23,0-2 111,-1 2 160,1-1 212,6-5 251</inkml:trace>
  <inkml:trace contextRef="#ctx0" brushRef="#br0" timeOffset="285578.371">19505 16500 52,'-6'-5'422,"6"1"77,0 4 57,0-6 18,0 6-69,-6-4-83,6 4-28,0 4-6,-6-4 2,6 0 10,-7 0 1,0 0-15,7 0-23,-7 0-24,-5 6-15,4-2-26,-4 1-32,-2 5-27,3 0-27,-3 5-27,-6-5-25,0 9-22,7-4-19,1 9-21,-8 0-37,7 5-61,6 1 0,-5 4 0,6 1 0,-1-1 0,7 0 0,0-5 0,7-3 0,-1 3 0,6-6 0,2-3 0,5-5 0,0-5 0,1-6 0,-1-4 0,1-4 0,-6-2 0,5-8 0,-7 4 0,2-9 0,-1 4 0,1-10 0,-2 1 0,-6 0 0,1 0 0,0-1 0,-1 1 0,-6-1 0,0 5 0,0 1 0,0 4 0,0 0 0,0 6 0,0-1 0,0 0 0,0 10 0,0-4 0,6 8 0,-6-4 0,7 10 0,0 0 0,-1 4 0,0 1 0,7 4 0,-6 1 0,6 9 0,1 1 0,-2-2 0,-6 3 0,13-1 0,-11 3 0,4 1 0,2 0 0,-2 1 0,3 3 0,-9-4 0,0 1 0,7-1 0,-13 1 0,7-1 0,-7-6 0,6 3 0,-12-7 0,6 0 0,-7 0 0,7 6 0,-7-12 0,-5 8 0,6-3 0,-2-3 0,-5-1 0,1 1 0,-2-5 0,0 0 0,3-4 0,-9 2 0,6-8 0,2 0 0,-2-5 0,1 0 0,1-5 0,-2-3 0,8-2 0,-7-6 0,6 1 0,1 1 0,0-6 0,0 5 0,6 5 0,-7-4 0,0 5 0,0-1-9,1 0-688,6 0-162,-6 1-182,-2-1-140,8 5 6,-6 5 107,6-5 172,0 5 185,0 0 232</inkml:trace>
  <inkml:trace contextRef="#ctx0" brushRef="#br0" timeOffset="288000.1643">9201 15631 6,'-11'-44'414,"3"-1"59,-11 7 35,6-6 26,0 5-126,-7-5-128,0 5-53,8-6 0,-8 7 35,2-6 42,3 10 30,3-5 22,6 8 3,-8 4-14,8 2-31,-2 5-43,8 5-46,-6 5-39,12 10-23,2 0-20,4 10-18,2 10-13,13 14-1,5 6-10,6 17-19,1 17-22,14 10-17,6 23-5,-1 19 4,13 15 0,3 18-2,-4 2-5,7 3-5,-3-6-8,-3-8-14,-7-7-8,1-12-8,-6-14-15,0-10-23,-13-14-32,-1-9-35,-14-15-41,3-7-41,-7-11-36,-8-13-31,-6-9-35,-1-6-44,-4-7-46,-8-6-37,0-10-24,-8-6-34,-4-4-55,-1-8-96,-13 3-3,0-11 35,-8-2 48,3-1 76</inkml:trace>
  <inkml:trace contextRef="#ctx0" brushRef="#br0" timeOffset="288328.2939">8395 17121 283,'-33'-4'468,"8"-6"47,-2-1 29,1 1-64,5 2-157,3-2-94,4 0-44,2 4-12,-2-4 5,14 0 13,-6 2 12,12-7 12,1-5-4,12 6 1,1-11-1,13 1-11,6-11-13,7 6-12,12-10 6,14-5 5,13 0 14,12-10 16,7-4 5,13-6-3,13 0-15,8-8-33,4-3-39,17 2-35,-5-5-26,3-4-25,-1 3-17,-6 5-7,-1 2-8,-5 8-7,-14 6-5,-6 4-8,-13 5-32,-15 10-51,-10 4-69,-15 2-75,-13 9-93,-11-1-109,-14 6-98,-8 4-83,-18-5-122,-7 10-101,-7 1-2,-12-1 68,-13 5 102,-8 5 116</inkml:trace>
  <inkml:trace contextRef="#ctx0" brushRef="#br0" timeOffset="288734.5479">8908 14928 383,'0'-6'457,"0"3"50,0 3 8,0-6-69,-6 6-88,6 0-35,-6 0 9,0 0 24,-1 0 17,7 6 5,-7-3-12,7 13-30,-6-2-48,6 5-51,-6 1-44,6 9-34,-7 1-40,0 4-35,7 4-31,-6 2-21,6-1-21,0 0-41,0 1-42,0-1-59,0 0-88,0-10-110,0 0-101,6-5-80,-6-4-86,7-5-103,-7-11-55,0 2 38,0-6 68,0-6 83,7-3 117</inkml:trace>
  <inkml:trace contextRef="#ctx0" brushRef="#br0" timeOffset="288937.6337">8870 15181 421,'0'-29'522,"0"-1"80,0 7 76,0-2-41,6 1-85,-6 9-47,14-4-8,-2 4-1,1 0-14,13 5-53,-6 2-62,13 1-66,-7 4-74,13 3-77,-7 3-86,7 4-94,-6 1-109,5 7-119,-4 4-146,-7-4-146,-2 5-158,0 0-188,-11-5-44,-1-2 38,0 1 103,0-2 123,-7-2 162</inkml:trace>
  <inkml:trace contextRef="#ctx0" brushRef="#br0" timeOffset="289250.1278">8278 15104 255,'-8'3'473,"1"4"81,3-7 85,-4 5 6,8-5-64,-6 3-33,0-3-3,6 7 11,0-7-6,0-7-33,0 7-45,6-3-48,8-2-58,-3-5-76,3-1-68,6-2-57,6-8-51,-1 2-44,1-1-34,1 1-36,5 4-52,-6-3-80,-8 2-116,9 2-124,-7-2-146,1 1-129,-3 1-86,-4 0-67,-2-1-43,-5-1-32,0 3 68,-7-2 103,-7 2 103,7 3 130</inkml:trace>
  <inkml:trace contextRef="#ctx0" brushRef="#br0" timeOffset="289437.6216">8466 14746 157,'-20'0'470,"1"-4"93,0 0 95,6-2 53,-7 2-54,7-2-34,-6-3 14,13 3 22,-8 6-9,7-4-51,1-2-71,6 6-93,0 0-112,6 10-107,1 5-81,7 5-53,4 4-34,2 10-52,0 11-85,5 7-159,-5 9-179,6 1-232,0 7-299,-7-6-199,8-4-48,-9 5 86,16-1 140,-8-4 213,-7-1 294</inkml:trace>
  <inkml:trace contextRef="#ctx0" brushRef="#br0" timeOffset="290234.5687">10492 17575 225,'0'0'467,"6"0"88,-6 0 84,0 5 7,0-5-52,-6 5-29,6-5 19,0 0 39,6 0 24,-6-5-7,7 0-28,-1 0-49,1-10-82,6 6-131,6-6-350,1-5 0,-1 6 0,9-5 0,-3-1 0,0 1 0,8 4 0,-7 0 0,0-1 0,0 3 0,-6 3-27,-7 5-716,-1 0-328,-3 5-199,-3 5-50,-6 0 75,4 0 162,-4-5 251,0 0 331</inkml:trace>
  <inkml:trace contextRef="#ctx0" brushRef="#br0" timeOffset="291281.3891">11658 15601 324,'-7'10'492,"0"0"77,1 0 78,0-5-21,-1-1-85,7 2-26,0 0 2,-7-6 8,14 0-3,-7 0-27,7-6-34,-1 0-50,7 2-75,7-11-74,5 1-67,-5-2-61,12 2-52,2-1-44,-2-5-26,7 7-36,-7-2-53,7 1-83,-6 4-95,-2-5-91,-4 5-129,7 0-115,-9 0-74,-5 1-63,-1-6-74,-5 5-53,-8 0 59,0 6 99,-6-6 101,0 4 130</inkml:trace>
  <inkml:trace contextRef="#ctx0" brushRef="#br0" timeOffset="291468.8884">11944 15358 361,'-26'0'521,"6"0"104,1-6 118,6 6-14,0 0-76,0-4-41,7 4-32,-1 0-50,7 0-66,0 4-73,7 2-77,6 4-73,-1 3-65,2 7-53,5 9-75,7 6-100,0 9-125,-7 5-181,15 4-210,-16 11-310,9 5-165,-7-6-31,-2 10 52,2-9 142,7-1 187</inkml:trace>
  <inkml:trace contextRef="#ctx0" brushRef="#br0" timeOffset="292093.8706">8538 17283 277,'-13'-5'480,"-1"-1"81,8 2 87,-7 4 12,5-6-68,2 6-20,2-4 18,-4 4 29,2-10-1,6 4-41,-7 3-57,7-7-74,7 0-91,-1-6-93,6 6-80,2-4-60,5 0-42,8-1-50,5 0-30,8 1 0,-1 0-58,-1-2-184,9 3-180,-2-7-241,7 10-331,7-6-187,-8 8-42,8 1 80,0-7 147,5-5 219,14-10 327</inkml:trace>
  <inkml:trace contextRef="#ctx0" brushRef="#br0" timeOffset="294000.0641">20691 16417 330,'0'0'461,"0"0"63,0 0 27,0 0-40,-6 6-56,6-6-36,-8 5 0,2-5 21,0 0 30,-1-5 31,1 5 12,-1 0-2,-5 0-17,-1 5-30,5-5-40,-4 4-58,-8 0-57,6 2-280,3 8-29,-3-4 0,-6 9 0,7 3 0,1 1 0,-2 6 0,2 1 0,-2 4 0,8 5 0,-1 0 0,7 5 0,0 0 0,7-1 0,-1 3 0,8-4 0,-2-2 0,8-7 0,-1 3 0,7-13 0,-7-3 0,8-6 0,0-9 0,-2-5 0,1-5 0,0-3 0,-6-8 0,-1 2 0,-5-5 0,4-1 0,-5-5 0,-6 1 0,0 4 0,-1-3 0,1 2 0,-7 3 0,7-4 0,-7 8 0,0 4 0,-7 1 0,7 0 0,0 2 0,0 3 0,-7 4 0,7 4 0,7 3 0,-7 2 0,7 6 0,-7-1 0,12 5 0,3 6 0,-5-4 0,5 7 0,-2-4 0,7-4 0,-1 5 0,-6-7 0,6-2 0,1-6 0,-1-6 0,-6-8 0,7-2 0,-7-8 0,-7-7 0,9-3 0,-9 0 0,-2-5 0,-4-4 0,8 4 0,-8-7 0,-8 1 0,8 2 0,-10 4 0,1 4 0,3 6 0,-6-1 0,-2 10 0,1 7 0,0-3 0,0 6 0,7 0 0,0 6 0,6 2 0,0-3 0,6 5 0,0 0 0,7-4 0,0 3 0,0-5 0,7 1 0,-8 0 0,7-5 0,-4 0 0,4 0-106,-6 0-74,-6-10 43,6 0 34,0 7 33,-7-9 28,7 8 20,-7-6 16,1 5 3,0-3 13,-1-8 18,0 6 19,-6 0 24,7 1 15,-7-1 24,0 0 15,0 4 12,0-2-82,0 3-55,0 5 0,-7-5 0,7 10 0,-6 0 0,0-1 0,-1 6 0,0 4 0,1 1 0,6 5 0,0-1 0,0 1 0,0-1 0,6 6 0,1-5 0,0-1 0,5 0 0,-5 2 0,13-6 0,-7-2 0,0 1 0,-1-2 0,1-2 0,1 3 0,-1-3 0,-6 0 0,5-1-57,-12 6-21,7-5 24,0 5 18,-7 0 17,0-6 15,-7 6 12,0 0 14,7 0 12,-6-2 14,0-3 10,-7 6 9,6-6-56,-1-2-11,-2-3 0,-5 0 0,9-5 0,-7 0 0,6 0 0,-6-5 0,7-5 0,-1 1 0,0-5-237,1-2-229,0 3-207,6-7-206,0 0-235,0-4-66,6 4 67,0-5 131,1 1 193,6-1 214</inkml:trace>
  <inkml:trace contextRef="#ctx0" brushRef="#br0" timeOffset="294515.6666">21622 16481 403,'0'-5'580,"0"5"132,0-5 116,0 5 8,0 0-53,0 0-4,0 0-15,6 0-34,-6 5-41,0 0-66,8-1-159,-8 6-464,6 5 0,-6 5 0,6-2 0,-6 8 0,6 3 0,-6 6 0,7 3 0,0 2 0,-1 3 0,1 5 0,-1-3 0,0 4 0,3-5 0,-5 0 0,2-1 0,1-3 0,0-5 0,0-12 0,-1 2 0,1-5 0,-1-10 0,1-5 0,7-10 0,-8-1 0,7-8 0,-7-6 0,7-4 0,0-6 0,0-3 0,-7-1 0,8-6 0,-2 1 0,-5-5 0,0 5 0,-1 0 0,1 0 0,-1 0 0,-6 1 0,-6-1 0,6 3 0,-7 7 0,-6 0 0,0 3 0,0 3 0,-6 5 0,-1 2 0,-6 1 0,0 5 0,0 6 0,-5-2 0,3 6 0,8 6 0,-6-2 0,14 6 0,-8-1 0,13 6 0,1 0 0,6 0 0,6 3 0,7-2 0,7 4 0,0-7 0,6-3 0,8 0 0,-3 0 0,2-5 0,-1 1 0,1-6 0,-1 0 0,-6 0 0,0-6 0,0 1 0,-6 1 0,-8-6 0,9 4 0,-17-4 0,5 6 0,-9 0 0,0-6-842,-9 5-285,-1 0-172,4-5-24,-9 6 108,2 4 180,7-7 246,-14 4 306</inkml:trace>
  <inkml:trace contextRef="#ctx0" brushRef="#br0" timeOffset="299218.7544">20768 9770 161,'0'-5'436,"0"5"62,0 0 43,0-5-13,0 5-123,0 0-80,7 0-39,-7 0-23,0-5-13,6 5 1,-6 0 1,14 0-14,-8 5-22,8-5-19,6 5-14,-3 0-24,11 5-27,-2-1-23,0 6-21,7-1-13,5 0-15,1 7-18,1-3-11,5 4-9,7 1-7,7 2-3,0 4 1,6 0 4,6-4 4,7 5 18,7-3 29,0 3 24,7-5 19,4 4 18,8 0 9,7 1-3,8-5-8,10 3-12,1-8-12,7-1-8,6 1-1,0-1-4,1 1-16,-8 5-9,2-1-11,-8 1-11,-7 3-14,-5 3-9,-2-3-4,-5 6 0,1 1 0,-9-1-3,1 0-3,-5 1 0,-2-5-3,1-7 1,-7 3-4,-6-8-1,-7-3 0,-6 0-2,-7-1-1,-6-4 0,-8-5 0,-5 4 1,-13-5-2,-7-4 3,-8 6 0,-4-6-1,-7 0-9,-1 0-19,-6 0-37,-13-6-62,-1 2-84,2 0-92,-14-6-118,6 0-124,-5-4-112,-1-1-137,-8-5-114,-5 0-12,0 1 73,1 0 114,-8 3 132</inkml:trace>
  <inkml:trace contextRef="#ctx0" brushRef="#br0" timeOffset="299906.2364">21172 9887 115,'-6'-10'422,"6"0"63,-6 0 51,-1 1 2,1-1-66,-1 4-47,1-4 4,6 6 21,-7 0 25,7-1 8,0 5-20,0-5-54,0 5-63,0 0-29,7 0-24,-1 5-26,7 0-20,0 3-9,0 8-6,6 3-34,8 1-32,5 9-27,8 0-93,-1 11-46,6-1 0,7 4 0,6 6 0,9 10 0,3 4 0,14 6 0,8 9 0,12 1 0,1 9 0,5 4 0,1 6 0,0 5 0,6-6 0,0 6 0,2-2 0,-3 3 0,-7-2 0,3 1 0,-2 0 0,-5-6 0,-2 0 0,3 3 0,-3-4 0,2-2 0,-7-2 0,6 0 0,0-4 0,-7-9 0,2-1 0,-14-11 0,7 2 0,-16-10 0,-5-5 0,-4-10 0,-16-4 0,2-6 0,-15-4 0,-5-7 0,-7-7 0,-5-3 0,-9-8 0,-6-5 0,0 0 0,2-5 0,-16-5 0,8 1 0,-12-1 0,4-5 0,-10 0 0,-1 6 0,-8-11 0,-5 7-506,-1-13-701,-6 2-160,0 3-34,-6 3 86,0 8 199,-9-3 297,3-9 384</inkml:trace>
  <inkml:trace contextRef="#ctx0" brushRef="#br0" timeOffset="302046.79">25757 10869 161,'8'-10'445,"-8"-5"72,6 6 60,0-6 9,-6 5-66,0-5-47,0 7-15,-6-2 9,0-1 17,6 1 5,-8 0-12,2 2-27,0-4-29,-1 4-43,-6 2-52,1 2-58,-9 4-56,-5 4-47,0 6-34,-7 6-24,1 2-28,-1 6-79,1 6 0,-1 4 0,7-1 0,0 2 0,7 1 0,6 3 0,6-6 0,7 6 0,7-4 0,6 3 0,6-9 0,7 6 0,0-6 0,14-5 0,-7 0 0,5-3 0,1-6 0,-6 4 0,-1-9-86,-5 4-10,-8-9 7,0 5 20,-11-1 23,-2-4 21,-6 5 15,-14 0 5,2-1 9,-8 1-2,-4 2 1,-4-4 1,2-3 2,0 0-1,0 0 2,6-5-2,1-5 0,5-5-3,2-5-15,5 0-33,14-8-61,-1-3-91,0-3-97,14-6-101,0-3-90,-1-1-66,7 0-16,-6 6 33,6-3 55,-7-3 74,2 1 88,4 3 88,-12 1 72,7 0 58,-7-1 43,0 2 35,0 4 33,-1-1 37,-4 2 47,4-3 60,-12 3 69,6 3 64,-6 1 55,0 4 46,0-1 32,7 3 25,-7 3 3,0 0-12,0 0-24,0 11-43,0-1-56,0 0-63,7 10-57,-7 4-53,6 6-39,7 5-24,-6 8-18,0 13-17,5 2-14,3 11-10,-5 0-9,4 9-21,0-4-30,-2 4-39,2-4-51,-1-5-46,-7-6-28,1-8-6,-1-1 13,1-11 31,-1-4 46,0-2 51,-6-9 41,8-7 41,-8-6 43,6-6 36,0-7 32,0-2 24,0-10 14,8 1 1,-1-6-13,1 1-20,6-1-19,-3 0-27,4 6-23,-8 6-21,7 3-17,-1 0-8,1 10-12,0 0 0,-8 10-5,8 0-4,-7 4-7,-7 5-5,1 2-4,-7 9-4,-7-2 5,1 7 2,-7-1 6,-1 1 5,-4 3 5,-2-2 11,-6-3 14,-1 1 17,8 1 20,-8-11 19,2 3-16,5-9-61,7-3 0,-7-6 0,14 2 0,0-12 0,0-3 0,12-6 0,-6-4 0,12-1-263,-6-5-240,8 2-197,6-6-191,-7 4-223,8-5-47,-11 11 75,4-1 130,0 5 183,6 1 205</inkml:trace>
  <inkml:trace contextRef="#ctx0" brushRef="#br0" timeOffset="302312.4007">26461 11015 5,'-6'-15'405,"-1"5"75,7-3 60,-6-8 25,-1 7-47,7-2-54,-12 8-11,6-7 30,6 5 58,-9 0 63,9 0 33,-6 6-10,6 4-24,0-5-28,0 10-67,6-5-325,3 8-183,9 2 0,-5 6 0,13-1 0,0 9 0,0 0 0,6 10 0,-5 1 0,11 9 0,-4-1 0,-2-4 0,-6 6 0,7-6 0,-14-5 0,7-4 0,-6-1 0,-7-10-566,8 0-172,-11-8-88,5-7-74,-9-4-76,7 0-10,-7-10 59,1 0 118,0-4 126,-1 5 153</inkml:trace>
  <inkml:trace contextRef="#ctx0" brushRef="#br0" timeOffset="302515.5223">26949 11103 209,'-6'-16'528,"0"2"145,-1 0 131,-6 0 72,0-1-38,0 0-24,6 5-21,-12 5-49,1 1-60,-3 4-67,1 4-93,0 6-437,-5 0-87,-1 15 0,0-1 0,-1 10 0,2 5 0,6 10 0,-8-5 0,7 10 0,0-5 0,1 0 0,6-1 0,0 0-413,0-9-524,7 6-280,6-11-95,0 0 37,0-9 139,6-5 214,7-11 243</inkml:trace>
  <inkml:trace contextRef="#ctx0" brushRef="#br0" timeOffset="303265.5098">27705 11294 362,'-7'0'521,"-5"-5"95,-1 5 102,-1 5-10,2-5-59,-2 0 7,8 0 45,-7 3 31,6-3 3,1 0-25,6 7-61,-7-7-215,14 0-434,-1 0 0,1-7 0,12 7 0,7-3 0,7-2 0,6-1 0,8 2 0,4-2 0,1 3 0,6-3 0,0 1 0,2 5 0,-8 0 0,0 5 0,-5 1 0,-3-6 0,-4 3 0,-8-3 0,-6 6 0,-1-6 0,-5 0 0,0 0 0,-8-6-45,1 6-367,1-9-52,-1 4-54,-6-9-53,-1 4-45,1-5-14,0 1-17,-1-5-56,-6 3-67,-6-4 22,6 5 66,-7-3 80,0 3 106</inkml:trace>
  <inkml:trace contextRef="#ctx0" brushRef="#br0" timeOffset="303515.4994">28180 10966 440,'-26'-15'598,"7"6"136,-1-1 124,1 0 10,6 0-55,7 1-31,-1 3-35,7 2-47,7-2-50,5 2-76,14-2-147,0 6-427,7 6 0,1 4 0,-3 5 0,9 3 0,-9 7 0,2 5 0,-7 4 0,-6 5 0,-1 4 0,-6 2 0,-7 0 0,0-2 0,-6 0 0,-6 3 0,-6-8 0,-1 6 0,0-5 0,-13 1 0,0-6 0,-1 0-365,2-5-88,-1 0-121,-6-9-121,5-6-123,1 1-176,0-5-28,0-5 33,0-5 122,7-10 147,6 5 176</inkml:trace>
  <inkml:trace contextRef="#ctx0" brushRef="#br0" timeOffset="304359.2178">29235 10877 114,'8'-4'414,"-2"0"69,-6 4 47,6-5-24,-6 0-58,6 0-58,-6 5-6,0-5 21,-6 0 40,6-4 50,0 2 48,0-1 19,-6-2-8,6 0-17,-6-3-30,-2-3-43,-4 6-55,6-5-408,-1 1-1,-7 4 0,2 0 0,-2 6 0,-6-1 0,1 5 0,-7 9 0,0 1 0,0 6 0,1 7 0,-1 6 0,-1 9 0,1 7 0,5 4 0,-3 16 0,10-3 0,2 7 0,12 4 0,0-5 0,12 1 0,2-6 0,10-9 0,3 0 0,6-11 0,-1-8 0,8-6 0,-1-15 0,1-2 0,-2-9 0,2-6 0,-8-13 0,0 1 0,1-9 0,-7-5 0,-8 0 0,3-1 0,-1-4 0,-14-1 0,0 2 0,-6 3 0,-6 1 0,0-2 0,-8 7 0,-5 10 0,-7 0 0,0 4 0,-7 10 0,1 10 0,-7 0 0,6 8 0,-5 3 0,4 7 0,8 2 0,0-1 0,7 6 0,5-6 0,2-1 0,6-2-130,6-3-766,0-7-274,12-12-144,2-4 12,5-4 132,7-12 194,6 3 227,2-7 303</inkml:trace>
  <inkml:trace contextRef="#ctx0" brushRef="#br0" timeOffset="305218.5617">29548 10873 489,'-7'-19'640,"1"0"142,0-6 136,0 5 25,-2 1-44,8-6-26,-6 11-39,0-6-55,6 5-88,0 5-348,0-4-343,0 10 0,0-1 0,0 5 0,0 9 0,6 1 0,0 10 0,2 9 0,-8 10 0,12 5 0,-6 10 0,1 3 0,6 13 0,-1 3 0,9-6 0,-1 3 0,0-6 0,-1-6 0,-1-10 0,9-8 0,-1-11 0,0-4 0,0-12-376,0-7-74,1-12-15,-1-7 25,-7-2 40,7-15 64,-6 6 67,-1-10 52,-6-1 49,6 0 11,-5-3 4,-8 4-2,7-4 1,-7-1 8,1 0 18,0-6 29,-1 6 28,0 1 29,-6 2 28,0 3 35,0 2 38,0 8 45,-6 3 43,0 4 38,-1 3 26,0 8 18,1 5 18,6 0 14,-7 10 24,7 5 18,0-1 13,0 10-5,0 6-26,0-1-46,7 5-57,-1 10-52,1 0-48,0-4-36,-1 8-38,0-9-50,2 5-65,-2-5-74,0-6-72,2-2-59,-8-7-34,4 0-3,3-9 25,-7 0 44,6-11 55,2 2 48,-8-12 44,6-3 37,-6-1 32,0-10 28,0 1 26,0-5 33,-6 0 33,-2-7 36,2 3 34,-1-7 46,3-4 60,-4 0 70,2-6 58,0 7 42,-2-6 24,8 0 2,0 5-34,8 0-63,-2 10-151,0 0-180,6 4 0,1 5 0,1 1 0,6 9 0,7 1 0,-9 5 0,8-2 0,0 6 0,-6 6 0,-1 2 0,1 2 0,-8 0 0,9 4 0,-15 1 0,8 5 0,-14 0 0,0 4 0,0 4 0,-8 3 0,-4-1 0,-2 3 0,-5 1 0,-1 5 0,1-6 0,-1 2-5,8-6-7,-8-3 3,7-3 1,6-3 2,1-10 3,6 5 3,0-11 4,6 2 3,1-6-3,6-6 9,0 2 2,0-1-15,0 0 0,0 0 0,6 5 0,-5-5 0,4 5 0,3 5 0,-1-5 0,-8 5 0,9 5 0,-9 0 0,1-1 0,0 6 0,-7-5 0,0 5 0,2 0 0,-8 4 0,-8 0 0,2 0 0,-6 1 0,-2 4 0,0 1 0,-5 0 0,1-6 0,-2 6 0,-7-7 0,1 2 0,7-5 0,-7-1 0,6-4 0,1 0 0,6-10 0,1 0 0,6 0 0,-2-10 0,1 0 0,7-4 0,7-5 0,1-7 0,-2 8-478,6-6-392,1-6-198,0 0-154,7 1 10,-1-1 107,7 7 179,6-3 197,1 3 237</inkml:trace>
  <inkml:trace contextRef="#ctx0" brushRef="#br0" timeOffset="305765.4202">30772 11045 398,'-6'-15'619,"0"0"132,-8 5 114,2 1 33,-1-6-72,5 5-35,-4 0-31,6 0-46,-8 7-55,8-3-90,6 2-228,0-2-341,0 12 0,0 4 0,6 3 0,0 7 0,2 4 0,4 10 0,-6 6 0,8 3 0,-7 1 0,5 0 0,-5 5 0,6 1 0,-7-7 0,2 1 0,-3-5 0,1-4 0,2-6-162,-8-6-170,6-7 37,-6-6 48,0-6 64,0-4 63,-6-4 61,-2-6 54,-3-9 45,3-1 47,-4-9 39,-2-1 37,2-4 33,-1-11 25,-1 3 23,2-7 12,4-6-186,2-3-70,6-5 0,6 4 0,2 1 0,4-1 0,8 5 0,-1 10 0,7 4 0,1 6 0,5 10 0,1 10 0,-1-1 0,0 9 0,1 6 0,-7 6 0,1 9 0,-1-1 0,-6 10 0,-7 1 0,-1-1 0,-5 6 0,-7 4 0,0 0 0,-13 5 0,1 0 0,-3 0 0,-4 5 0,0-4 0,0-2 0,5-4 0,-6 0 0,14-9 0,-1-1 0,1-3 0,12-8 0,-6-2 0,13-8 0,1-3 0,6 0 0,-1-3 0,0 3 0,0-5 0,8 5 0,-8 5 0,0-2 0,7 9 0,-6-2 0,-7 3 0,7 3 0,-6-3 0,-9 7 0,1 5 0,-6 1 0,0-3 0,-6 5 0,-7 3 0,1-3 0,-2 1 0,-5 6 0,-7-6 0,6 1 0,-6-6 0,1 1 0,-2-1 0,0-4 0,-4-5 0,4-7 0,-5 4 0,-1-8-646,1-4-264,-8-4-266,9-2-92,-3-4 43,-5 0 125,1-5 202,-1 1 225</inkml:trace>
  <inkml:trace contextRef="#ctx0" brushRef="#br0" timeOffset="308249.7186">16183 14180 2,'-12'-15'92,"-8"6"50,0-1 49,1 6 52,0-7 30,-1 6 3,-6 1-18,0-5-38,-6 3-47,-8-4-50,7 0-47,-5 6-37,-2-5-25,2 3-18,-1 2-7,-7-1-5,7 5 0,-8 0 3,3 0 6,5 5 4,-7 5 1,1-7 2,5 7 1,-5 6 0,6-3 0,0 2-1,-7 0 1,13 4-2,-5 6-8,-2-5-16,-5 8-25,7 3-25,-3-3-19,10 7-13,-9 4-3,1 0 12,0 5 21,7-5 22,-2 10 22,8-1 19,1 2 28,-1-1 44,5 4 48,9 5 28,-2-3 16,2-3 5,6 2-9,-1 1-35,7-2-41,0-3-26,13 2-12,-1-3-4,2-4-5,5-1-1,7 5 0,0-6 1,7 1-3,7 1-3,-2-1-1,1-6-2,7 1 0,0 2 0,7-3 0,5-4-1,-7 1-3,8-1-3,6-11-4,0 7-5,0-11-2,6 1-3,2 0-1,-3-6 2,8 1 3,-5-5 3,5 0 2,7-5 4,-7-2 2,7-3 0,-8 0-2,8 0-3,-7 0-6,-1 0-8,3 0-11,-2 0-11,-6-3-11,-7-2-12,0-5-9,-1-5-6,-3-4 0,-3-6 3,-6 2 7,-1-13 11,3 3 11,-10-8 11,2-1 12,-7-8 20,0 1 22,0 0 15,-6-4 3,-7-1 6,0-4 1,-7-1-11,1 1-16,-7-6-11,-7 0 1,-6-4-2,0-6 1,-6 2 2,-7-2 3,-7-4 1,1-1 1,-14-3 0,-5-1-1,-8 0-2,-7-1-3,-12 6-2,-13-5-4,0 15-8,-13-1-17,-7 11-56,-6 9-120,-5 10-138,-10 11-73,-5 12-33,-6 20-7,-7 11 43</inkml:trace>
  <inkml:trace contextRef="#ctx0" brushRef="#br0" timeOffset="310780.8949">26110 13232 39,'6'0'314,"-6"-4"69,6-2 22,2-2-36,-8 3-59,0-5-63,0 0-66,0-5-59,7 6-24,-7-11-17,0 0-1,4 1 9,2-6 17,-6 2 24,8-3 23,-8 7 47,6 0 46,-12-1 38,6 1 28,-8-1 21,8 5 15,0-5 13,-6 1 0,2 4-3,-3 7-9,-1-8-16,-4 6-30,-2 0-45,1 6-43,-1-1-38,-4 1-36,-2 8-30,1-4-24,0 9-18,-8-3-15,7 8-12,-4 5-8,3-4-6,1 9-5,7 1-3,0-1-5,0 6-5,7 0-3,6-7-4,6 6-2,0 1-1,14-1 0,0-4 0,-1-1 1,6 6-1,3-10 0,-2 3 0,6-3 0,-5-1 0,-3-3 0,3-2 0,-7 0 0,-6 6 0,-3-5 0,-11 5 0,0-1 0,-4 4 0,-11-3 0,-4 0 0,-1-1 0,-6-3 0,-6 3 0,6 0 0,-1 1 0,1-10 0,2 0 0,9-10 0,-4-5 0,12-5-17,7-8-28,7-8-43,0-9-63,5 2-89,7-6-84,1-1-72,0-4-69,7 0-52,-8-5-17,6 6 27,1-1 55,-6 0 63,0 1 83,-7-2 87,8 1 83,-11 0 72,4 6 66,-7-1 68,0 4 81,-1 1 77,0 4 71,2 1 69,-8-1 63,0 6 45,6 0 10,-6 4-6,0 1-19,0 9-38,0 0-52,0-4-56,7 9-43,-1 5-255,0 5-17,7 9 0,-6 6 0,5 9 0,2 5 0,-2 10 0,2 5 0,-1 5 0,0 9 0,0 1 0,-1 0 0,-5 3 0,5-3 0,-4-6 0,-2-3 0,1-2 0,-7-9 0,7-9 0,-7-6 0,6-10 0,-6-5 0,6-8 0,-6-6 0,6-10 0,-6-6 0,9 3 0,-3-13 0,6-2 0,-5-2 0,6 6 0,6-6 0,0 7 0,1-3 0,0 8 0,5 3 0,2 0 0,-8 10 0,9 5 0,-10 0 0,2 5 0,-1 10 0,-6 0 0,0 0 0,-6 8 0,-7 2 0,-7 5 0,-6 3 0,0 6 0,-6 1 0,-9-1 0,3 0 0,-1 0 0,0-5 0,0-1 0,0 2 0,0-11 0,0-3 0,0-7 0,8-10 0,3-4 0,3-10 0,5-4 0,0-5 0,14-5 0,-7-7 0,13 3 0,-7-7-523,9 6-351,3-5-211,-5 5-145,0 5 16,0-1 114,6 10 182,1 1 199,0-1 252</inkml:trace>
  <inkml:trace contextRef="#ctx0" brushRef="#br0" timeOffset="311218.38">26865 13204 419,'-8'-5'623,"4"-1"130,-11 2 114,3 4 29,5-6-59,-6 6-37,13-4-47,-6 4-64,6 0-63,0 4-90,0 2-144,0 4-392,6 0 0,1 3 0,6 7 0,-1 9 0,3 1 0,4-1 0,0 6 0,7-1 0,-6-1 0,5 2 0,-5-5 0,6-6 0,-6-3 0,-1-13-260,2-8-3,-2-5 39,0-10 55,-6-4 62,0-5 57,-6-5 55,6-7 49,-13 3 43,0-1 37,6-1 33,-6 6 17,0 0 3,0 9-17,0 0-95,0 12-75,0 3 0,0 5 0,6 10 0,1 9 0,-1 5 0,8 11 0,-8 3 0,7 7 0,0 7 0,0 3 0,0 3 0,-6 6 0,5 0 0,-3-7 0,-9 6 0,0-7 0,-9-2 0,-3-2 0,-1-7 0,-7-1 0,0-5 0,-6-6 0,7-3 0,-7-11 0,0 1 0,7-10 0,-6-5 0,4-5 0,1-5 0,1-5 0,5 0 0,2-9-435,5-1-178,14-3-158,-7-7-201,12-4-145,8-5-1,-7 4 76,19-9 156,2 4 175,-2-2 245</inkml:trace>
  <inkml:trace contextRef="#ctx0" brushRef="#br0" timeOffset="311437.1245">27659 13355 222,'0'5'681,"-6"-5"166,0 5 143,6-1 152,-6 1-79,6-5-115,6 6-118,0-3-98,7 3-109,7-2-510,5-4-113,2 0 0,13-4 0,4-2 0,-4 6 0,5-3 0,1 3 0,-2-6 0,3 6 0,-2 0 0,-6-5 0,7 5 0,-8 0 0,-5-4 0,1-1 0,-3 5 0,-4-5-543,-1-5-185,-6 0-80,-1-5-50,6 1-30,-12-1-54,7-5 35,0 1 101,-6 5 114,-3-5 118,-3 4 147</inkml:trace>
  <inkml:trace contextRef="#ctx0" brushRef="#br0" timeOffset="311702.7416">28298 13076 265,'-19'-10'545,"-1"-4"142,0 4 127,8-4 51,-3-1-38,3 6-22,5-1-28,1-1-55,6 7-58,0-6-78,6 5-87,9 5-364,-5 0-135,11 0 0,-1 5 0,6 5 0,-7 0 0,7 10 0,-6-1 0,5 11 0,-5-1 0,0 4 0,-2 6 0,-3 6 0,-9-1 0,0 9 0,-12-4 0,0 5 0,-2-6 0,-5 6 0,-6-5 0,6-5 0,-13 5 0,7-10 0,-1 0 0,0-10 0,2 1 0,5-11 0,-7-4 0,0-5 0,8-5-199,-3-5-376,11-5-152,4-15-158,0 1-203,4-1-41,11-8 58,-3-3 114,8 1 172,0 1 202</inkml:trace>
  <inkml:trace contextRef="#ctx0" brushRef="#br0" timeOffset="312108.9774">29366 13061 237,'0'-19'514,"-8"-1"114,2 7 112,0-2 47,-7 0-64,0 0-29,7 6 15,-8-1 4,2 0-19,5 0-38,-6 10-63,0 0-90,1 0-503,4 10 0,-10 4 0,4 11 0,-5 5 0,5 8 0,2 7 0,-3 8 0,11 11 0,-4 3 0,8 7 0,8 0 0,-4-2 0,3 2 0,13-11 0,0-14 0,0 0 0,5-15 0,1-4 0,1-16 0,-1-4 0,0-10-76,0-10-14,-1-4 52,3-11 51,-9 2 44,-1-13 42,-4 3-64,6-2-35,-14-4 0,1 5 0,-1-1 0,-6 6 0,-6 5 0,-1 5 0,-6 9 0,-6 10 0,-7 4 0,7 11 0,-15 9 0,1 6 0,1 9 0,6 0 0,-7 0 0,15 4 0,-2 2 0,0-6 0,7 5 0,0-11-194,6 2-686,1-6-232,6-14-161,0-10 2,13-5 120,0-10 178,0-3 217,13-7 264</inkml:trace>
  <inkml:trace contextRef="#ctx0" brushRef="#br0" timeOffset="312905.8303">29750 13165 87,'-6'-15'586,"-1"0"179,0 0 155,1 1 168,-6-1-5,5 5-67,0 0-84,0 5-110,7 0-118,-6 2-516,6 3-188,0 0 0,-6 3 0,6 12 0,0 0 0,0 9 0,0 6 0,6 8 0,-6 7 0,6 8 0,1 1 0,7 10 0,-2-5 0,1 4 0,0-9 0,7-1 0,-2-8 0,3-7 0,-1-7 0,6-13 0,-7-8 0,1-5-154,-1 0-237,7-10 2,-6-5 15,-8-10 21,8-4 34,-7 0 35,7-11 32,-8 1 33,2-4 31,0 3 38,-3-9 38,-5 4 34,2 1 35,-2 0 34,0 6 38,-6-2 31,8 1 45,-8 10 54,0-1 57,6 5 42,-6 12 35,-6 3 36,6 5 18,-8 5 4,8 9-9,-6 6-22,6-1-35,-6 5-64,6 5-221,0 6 0,0-7 0,0 11 0,0-3 0,0 3 0,0-6 0,0 2 0,0-1 0,6-5 0,-6 1-232,0-1-85,0-10-33,6 1-7,-6-10 20,0-1 44,0-9 63,0-3 65,0-9 57,0-2 51,0-5 48,0-1 49,-6-9 54,6 5 65,-6-7 69,-2 3 60,2-7 48,6-4 31,-7 0 12,14 1-13,-7-11-168,14 4-198,-8 1 0,8 0 0,5 5 0,1 5 0,-1 10 0,7-5 0,0 10 0,0 3 0,0 3 0,0 3 0,1 4 0,-1 2 0,-1 4 0,-5 4 0,0-4 0,-1 16 0,-6-8 0,-6 13 0,-1 2 0,-6 7 0,0-1 0,-13 6 0,6 3 0,-12 7 0,-1-7 0,1 6 0,-6 1 0,-2-1 0,7-5 0,0-6 0,7-3 0,1-10 0,6-1 0,6-9 0,0-5 0,0-10 0,12 0 0,-6-6 0,7 1 0,7-3 0,-6 3 0,4 0 0,-3 2 0,3 1 0,2 2 0,0 5 0,-1 5 0,1 2 0,-8 1 0,2 2 0,-2 5 0,0 0 0,3-1 0,-9 6 0,-6-2 0,0 7 0,-6-1 0,-9 1 0,3 4 0,-8 1 0,2-5 0,-2 4 0,1 0 0,-7 0 0,-2-10 0,9 1 0,1-4 0,-2-3 0,-1-7 0,9-2 0,6-14 0,0 1 0,-2-6 0,8-3 0,8-8 0,-8-3 0,12 0-407,0-7-405,2 3-199,5-6-191,1 5-19,1-1 100,-3 2 155,2 4 197,0-1 230</inkml:trace>
  <inkml:trace contextRef="#ctx0" brushRef="#br0" timeOffset="313452.686">30636 13291 445,'0'-20'673,"0"1"142,0-1 121,0 2 22,0 3-72,0-5-75,0 10-84,0 0-73,0 6-64,7 4-84,-1 0-316,0 4-190,1 6 0,0 10 0,5 0 0,-6 3 0,2 12 0,-2 4 0,0 10 0,0 0 0,-6-1 0,8 6 0,-8 0 0,6-5 0,-6-6 0,0 2 0,0-12 0,0-3 0,7-5-175,-7-10 31,0-6 39,0-4 38,6-5 36,-6-5 34,0-14 35,0-1 32,-6-5 35,6-4 32,-7 0 27,7-10-159,0 0-5,-6-5 0,6-5 0,0 0 0,0 1 0,6-6 0,1 5 0,5 4 0,2 2 0,-2 8 0,1 7 0,13 3 0,-6 5 0,0 1 0,6 9 0,-7 0 0,7 10 0,0 0 0,-6 6 0,-1-2 0,0 6 0,-5 9 0,-8 1 0,1 5 0,-7-1 0,0 6 0,-7-1 0,-5 4 0,-2 2 0,-5-1 0,6-1 0,-7 3 0,0-7 0,8 0 0,6-9 0,-8-6 0,14-9 0,0 0 0,0-5 0,6-10 0,8 0 0,-2 0 0,2-4 0,5 4 0,-5-5 0,6 5 0,-1 0 0,7 6 0,-6-2 0,5 6 0,1 6 0,0 4 0,0 0 0,1 9 0,-2 1 0,-5 4 0,0 7 0,-8 2 0,-5 1 0,1-1 0,-8 6 0,0 1 0,-15 4 0,3-9 0,-8 3 0,0-3 0,-5-2 0,-2-3 0,-5-1 0,-1-9 0,2-1 0,-10-9 0,2 1 0,-6-7 0,-1-4-461,-5-10-757,-9 1-170,9-1-29,-14 5 102,6 10 202,-12-1 294,-8 6 384</inkml:trace>
  <inkml:trace contextRef="#ctx0" brushRef="#br0" timeOffset="396734.7986">17207 2398 96,'19'-10'378,"0"1"41,1-6 22,-1 1-61,-5-1-105,-2 5-111,2-4-62,0-1-30,-4 0-10,5 0-1,-9 0 9,0 7 1,8-2 4,-8-5 4,-6 6 1,7-6 1,-1 5-8,-6-5-4,7 0-7,0-4-9,-1 4-8,0-3-2,1-3 10,0 3 18,-7-4 22,0 8 26,0-11 27,0 7 19,-7-2 7,0-1-2,1 3-5,-7-2-11,0 1-14,0-6-15,-1 1-4,-4-5-14,-1 3-14,-2-2-10,2-1-7,-8-1-4,1-4-1,0 4 24,0-9 12,-6 6 3,0-2-4,-1 1-3,-7-5-19,-5 6-29,0-3-21,-7 3-11,0 3-7,-1 1 2,-5-1 4,-1 1 15,-5 0 22,4 5 11,1-1 8,1 1 5,-1-1 1,-6-4-10,6 4-14,1 1-11,-1 0-4,1-6-8,-1 5-5,8 2-9,-10-6-4,4 4 1,4 2-4,-5-3-2,5 1-2,-5 1-2,0-1-1,-1 2-3,0-2-3,0 4-3,-5-2 1,5 5-5,-6-4 0,0 3-1,0-1 0,-7 1 1,7-1-2,-7 7 4,1-2-3,-1 0 1,0 5 2,1 1-1,0-2-5,4 7-3,-10-2 0,6 2 1,-8 4 2,1 0 1,0-5 10,-1 5 3,8-5 3,-2 5 0,9-5-3,-1 0 0,-1 5-3,1-10-1,7 10 1,-7-5 3,1-5-1,3 10-2,-3-3 1,-1-3-2,0 6-1,-6 0-1,6 0-1,-8 0-1,2 0-1,6 6 0,-7-6-1,7 3-3,-7 7 0,7-5 1,0 0 1,0 5 1,7-5 0,-1 0-1,0 0-1,0-1 5,1 2 1,6-2 3,-6 1 0,5 1 3,1-3 2,0 3-6,0 4-1,0-5 1,-1 5-1,2-5-1,-8 5 0,0 3 1,1 3 3,-14-3-2,7 7 1,-7-4 3,1 3 0,-1 5-1,0-9-2,7 3-1,0-2-1,5-1-1,9-5-1,6-2-1,-1 2 1,7-4-1,1-2 0,4 2-1,1-2-1,8 2 4,-8-6-2,7 0-1,-6 5-2,0-1 1,-1 6 1,-7-6-5,1 6 0,0 5 0,-6-1 2,-1 8-1,0-4 3,-6 2 2,0 4 2,7-4 2,-1-2-1,1 7 5,-2-5-1,9 4-1,-7 1 1,5-6-1,-5 6 1,5-6-5,1 6 4,0-1 0,-6 1-2,5 5 2,2-2-1,-1 1 2,-7 6-3,7 4 0,-7 0 2,7 1-3,-6 2 0,5-2-1,1 3-1,1 2-1,-1-2-3,0 6 1,-1-4 0,7 4-3,-5-5 0,-1 4 2,5 1-2,3 0 0,-3-1 0,1 3 2,8-3-2,-1 1 0,7 0-4,-1 5 3,-7-2-1,15 7 1,-7-6 2,5 11 3,-6 0 4,14 0 4,-7 3 3,-1 2 1,10 5 0,-4-1 0,8 0-2,-6-1 0,-1 7-1,7-5-1,0 5 0,7-1 2,-7-1-2,6-3 2,2 4-4,-8-5-2,10 1 1,-2-2-2,-1-3 2,5 0 1,-4-7 0,4 7 2,2 0 0,5-6 0,-7 5-1,8 1-2,7-6 0,-8 5 0,7-5 2,-1 6-2,2-5-1,7 0 1,-3-2 4,2 2 0,6 0 3,-6 0 1,6-1 3,-1-4 0,1 5 0,-5-7-2,-2 7-4,7-6 3,-6 7-3,-1-3 1,1-3 0,-1 4 1,1-4 1,-1 0 1,1 0 2,5-1 2,-5-4-1,7 5 0,-7-5 3,5-1-6,1-4-1,1 5-2,-2-6 1,1 7 0,7-12-3,-6 6-7,4 0 7,-4-6 3,-1 6 0,6-4 1,-5-6 2,5 5 14,-5-5-3,-1 0 2,6-5 5,1 0 6,-1 1 3,7-6 0,0-6 0,0 3-4,7-7-6,0-5-2,-1 1-7,6 0-3,3-6-5,-3 3-1,1-9-3,1 7-1,-1-5-3,0 0-2,0-5 0,0 5-2,7-5 0,-7-5 0,7 0-3,-1 0 1,-6-5-1,14 7-1,-8-9-1,1 3 2,6-1 3,-6 2 2,0 2 3,5 0 2,-5 2 1,6 4-1,1 0 0,-1 0 0,0 0-4,1 0 0,-1 4 0,5 2-1,-4 0-1,6-3-1,-1 2 0,1 0-1,-7 0-1,7 0-1,-7-1-1,1 2 1,-2 0-1,-6-3 0,8 7-2,-8 5-2,2-5 2,-2 10 0,-6-6 3,6 0 1,-5 7 3,6-3 4,-7 2 0,0-4 1,0 2-1,-1 3 1,3-8 0,-10 7-3,8-5 0,-6 5-1,0-5 0,0-6 2,-1 6 1,1-5 4,0 5 7,-1-6 6,7 1 4,-7-6-1,3 2 0,-3-2-3,-1 2-5,9-3-7,-7-3-2,-1 0-2,7 0 1,2-3-2,-9-3-3,7 2 1,0-2 3,-7-4 1,7 0 5,0-8 3,-1 3 4,3-4 3,-9-6-3,7-5-4,0 6 0,-6-6-1,6 1-2,-7 6-7,0-7-5,-4 5 0,-3-4 0,-5 4 0,-1-4 0,1 0 0,0 5 0,-7-7 0,6-2 0,1 4 0,-7-6 0,7-4 0,-7 6 0,6-8 0,-6 8 0,7-1 0,-6-1 0,-8 2 0,8 3 0,-8 1 0,6 5 0,-5-7 0,1 7 0,3-5 0,-4 5 0,7-6 0,-2 2 0,1-8 0,8 7 0,-9 1 0,7-7 0,-5 2-2,5-3-5,-7 3 2,3 2 3,-2-2 2,0 4 2,-7-6 0,1 6 0,-2-6-2,10 2 3,-10 4-1,-4-10-1,6 4 0,0-4 1,-1 4-1,1-8-1,-7 4 0,0-5 0,6 5 0,-6-6 0,0 3 0,-6 2 0,6-4 0,-14-4 0,15 3 0,-7 0 0,-8 2 0,7 4 0,-5-5 0,6 1 0,-8-2 0,3 0 0,-3 4 0,0-5 0,2 2 0,-8 1 0,7-1 0,-6-5 0,5 4 0,-5-4 0,-7 6 0,6-6 0,2 6 0,-8-6 0,0 5 0,0-5 0,-8 0 0,8 1 0,-6 3 0,-1-9 0,7 0 0,-6 0 0,0-4 0,-8 0 0,8-2 0,-6 3 0,-2-2 0,2 0 0,-2-5 0,1 5 0,-7-4 0,0 4 0,1 7 0,0-9 0,0 9 0,-2-2 0,2-1 0,0-2 0,-7 3 0,6-5 0,7 0 0,-7-10 0,0 6 0,9-5 0,-16-5 0,8 4 0,-2 1 0,2-1 0,-6 6 0,5 1 0,0-3 0,-6 7 0,7-1 0,0 1 0,-8 4 0,0 0 0,10 10 0,-11 0 0,8-4 0,2 2 0,-9 5 0,7-4 0,-5 0 0,5 2 0,-6 3 0,-1-4 0,2 0 0,-2 5 0,2-4 0,-7 3 0,-1 1 0,0 0 0,-7 0 0,-4 4 0,-2-3 0,1 4 0,-8-1 0,-6 1 0,7 0 0,1-1 0,-2 2 0,1-1 0,0 4 0,0-4 0,0 4 0,-7-3 0,7 4 0,6-1 0,-12 0 0,6 6 0,1-1 0,-9 2 0,1 3 0,-6 1 0,-6 9 0,-14 10-147,-5 0-593,-15 4-370,1 2-164,-14 7-46,-6 13 69,-12 3 171,-8 5 265,-12-1 383</inkml:trace>
  <inkml:trace contextRef="#ctx0" brushRef="#br0" timeOffset="402718.9869">19342 8270 303,'0'-5'392,"-6"0"37,6 0-44,-6 0-73,-1 0-80,7 1-83,-13-2-59,7 3-28,-1-3-14,-6 2-3,1-2 2,-2 1 1,-5 0-2,-1 0-2,6 0-2,-11 2-2,-1-7-3,-1 0 0,1 4-5,-6-4-2,-7 0-2,1 7-4,-3-9-2,8 4-4,-5-2-1,-1 4-6,-7-3 3,7 4-2,-7-5 0,-5 6-3,5-1-1,-5 5 0,-2-5-4,-6 5-4,7-5-2,-13 0-2,7 5-2,-2-5-1,3 0 4,-9 5 2,8-5 2,-1 5 4,1-5 3,-9 0 1,16 2-1,-8-4 0,1 4-1,-1-3-2,8 1 1,-8 0-2,6 0 1,1 5 0,-8-5-2,3 5-1,-1 0 0,5-5-2,2 0 0,-9 2-1,9-3 0,-1 0 1,0 2-3,0 0 3,6-2-2,-7-4-1,8 5 0,-7-5-1,8-4-2,-10 4 0,8-4 2,8 4-1,-8 0-1,0 1 1,7-1 0,-6 0 0,-1 0 0,1 0-3,-1 1-4,0 3 2,-6 2 2,6-1 2,-5 0 4,-3 0 5,-3 5 8,4 0 1,-5 0 1,1 0-1,3 5 0,2 0-3,-7 0 0,9-1 1,-4 2-3,-4 0 1,5 2-1,3 2-1,-11 0-2,10 0 0,-8-5 0,8 4-1,-9 1-2,8-5 1,0 5-2,1-5-1,5-1-1,0 2-1,0-2-1,1-4-3,5 4 1,-6-4 1,9 0 1,-10 6-1,9-6-1,-9 4 2,9 6-2,-7-5 0,-2 5 0,9 4 1,-8-2 1,7 1 0,-6 2 3,4-4 2,-3-1 2,5 3 0,6-8 3,0 5 2,0 0 0,0 0-1,1-1 1,0-4-1,6 0 0,0 4 0,-6-3-1,6 4-1,0-5-1,-1 4-1,1-3 1,-1 3-1,2-5 0,-1 2 0,1 4 2,-2-6-3,1 2-4,1 4 2,5-7 2,-6 7 1,-1 0-3,1-4 4,6-2 3,-5 2-3,-1-3 0,6 3-3,-5-2 1,-2 1-1,8 0 0,-2-5 1,-4 5-2,12 0 0,-7 0 0,7-5 1,-7 0-1,8 5 1,-8-5-1,8 5 0,-2-5 0,-5 4 0,5 2 1,2-6-1,-7 4 1,-2 1 0,2 1-1,-1 3-1,1-5 0,-7 2 0,6 2 0,2 4 0,-3-2 0,-5-7 1,5 3 0,3 4-1,-2-6 1,8 2-1,-9-2-1,2-4 1,0 6 1,-1-3 0,0 3-1,1 3 0,-1 2 0,0-1-1,-5-1-1,5 1 1,0-1-1,7 1 1,-6 10 1,0-5-1,5 4 1,2 1-1,-8-7 1,7 3 6,0-2-4,0 11-1,1-5-1,-1-1 0,-1 7 0,1-3-7,0 2 4,1-1 1,-3 0 2,3 5-1,-1 1 0,0-1 2,7 0 0,-8 6 0,8-6 0,0 4 0,-1 2 1,0-1-1,1 0 0,6 1-1,-7-1 2,1 6-3,6-7 2,-7 6 0,7 0 3,-7-4 0,7 9 0,0-5 3,-6-1-1,6 6-2,0 1-2,-6-1-1,6 5-1,0-1 1,6 1 0,-6 0 3,0-1 5,6 6 6,1 0 5,0-5 3,-1 0 3,1 5 1,-1-5-2,8 0-1,-8 0-3,7-1 0,-6 1-2,5-5 1,-5 10-1,6-5 3,-1 4 0,3 6-1,-3 0 1,1-1-1,0 0 1,7 6 1,-7-5 2,6-1 2,7 1 3,-6 0-1,6-2 3,0-2-3,-1-1-4,2-2-3,4-1-2,-4 2 0,6 1-5,-1-5 0,1-1 0,-7 6-1,7-5-1,-2 0-2,10-1-3,-8 1-2,5 0-2,-6 0-2,8 0-1,-2 0-2,2-1-1,-1 7-1,7-6-3,-13 5 1,5-2 5,1 7 2,1 1 3,-7-2 3,5 0 6,-5 6 1,5-6-3,-5 5-1,7 0 1,-9-4-2,3 2-1,-2 1-1,1-3 0,0 4 2,-1-4-2,1 5 0,-7-1-2,0 6-1,-1-1 0,1-1 0,-6 7-2,-1 0-1,1-2 1,0 2 1,-2 0 0,-5-1 2,7-4 4,-6 3 0,-1 1 1,1-4 3,-2-1 3,1-5-1,-6 6-2,5-5 4,2 3 0,-8-2-4,7 3 2,-7 1 6,1 0 6,0 3 8,-1 2 9,-6-2 13,0 2 6,6-2-2,-6 3-2,0-3-7,0 1-8,0-4-9,0-5-10,8 3-5,-8 2-1,6 0 0,0-1-1,-6 0 0,8-4 2,-4 4 1,3 0 12,0-4 9,0 0 8,-1-1 0,0 1-2,2-5-3,-2-2-14,7 2-13,1 2-9,-10-4-3,17-4-4,-8 6 0,0-5-12,7-5 11,-1 4 0,0-4 0,1 5 2,6-5-3,-7 5 10,7-6-11,7 1 5,-7 1 9,7-6 9,-1-1 7,0 2 8,9-7 1,-4-3-1,3 4-7,-1-10-8,7 0-7,-7 5-6,6-9 3,1 4-6,0-1 1,-1-2-1,-6 3 0,6-4-2,-5-1-3,-1 0 2,1 1 0,5-6-2,-7 1 0,2-1 1,0-4 2,-2 0-2,1-5 1,1-2 0,-2 2 13,-5-4-5,6 0-4,-7 3-7,8-5 2,-7 2-2,-1-2-10,1 0 6,-2 2 4,9 0 9,-7-3-2,-1 4 3,0 1-5,1-3 1,-1 0-1,1 6-1,0-7 2,6 1 1,-6-1 1,-1 2-1,7-2 0,-6 1-3,-1-5 2,8 0-3,-8 0 3,7 0 1,-6 0 0,5 0 0,-5 0 0,7 0 0,-8 0-2,1 0 0,6 0-1,-7 0-1,7 0-3,1 0 1,-1 5-1,-1-5 1,1 0 0,7 0 0,-1 0 5,1 0-3,0 0 0,0 0-2,-1 0-1,1 0 0,0 0-5,5 0 0,-5 5-2,-1-5 4,1 0 0,0 5 0,-7-5 3,7 0 1,-1 0-1,7 0 0,-7 0-2,2-5-1,-2 0-1,1 0 1,4 0 1,4-5 2,-9 1 1,1-1 1,6-5 2,-7 7 2,0-8 1,2 2-6,-1-2 2,-8 7 1,8 0-1,-8-2-1,2 1-3,5 1 2,-5-6 0,-1 5-1,5 1 0,3-6 0,-2 0 0,1 2 0,-1-3-2,2-4 2,5 1-2,-7-1 2,7 5 0,-7-5 1,-6 7 2,8 3-2,-9-5-1,1 4-2,1 3 1,-1 3-4,-7-5 0,1 5 0,-7 0 2,7 0 0,-1 5 1,-6 0 2,7-3 14,-1-4-7,-7 7-4,9-3-3,-1 3-5,-1-6 2,0 6-15,1-5 7,7 5 5,-1 0 3,0-5 0,-1 5-5,1-5 7,7 5 4,-7-5-1,8 5 1,-3 5 2,-5-5 1,7 5-2,-1 0-4,8 0 3,-7 4 0,5 1 4,1 5 1,2 0 14,4-7-4,-7 8-7,8-1 0,6-1-7,-6 0 2,5 2-18,1-1 3,2-1 8,-10 2-1,9-3 2,-8 1 0,1 1-1,0 0 1,-1 0-5,7 0 3,-6-5-1,6 4 3,-6-4-1,6 4-2,-6-10 0,-1 3 0,7-4-2,0-3 1,0 0 6,1 0 2,-1-3 3,0 3-1,0-7 3,0 3-3,-1 0-1,-4 4 0,5-6-2,-6 2 0,-1 4 0,1 0 1,6 0 0,-7 0-2,9 0 3,-10-5-4,8 5-2,0-5-1,-6 0-1,6 5 2,0-5-2,-1 1 2,3-2 0,-2 2-2,0-1-3,0 0 2,0 0-4,0 0 0,0 0-1,7-5 4,0 10 5,-1-10 1,1 7 5,0-9 15,5 8-3,2-6-2,-1 0-4,0-5-4,2 5-1,-4-4-16,9-1 3,-7 1 0,7 0 6,0-1-3,0 0 1,-8 4 2,1-2 0,7-2-2,-6 5-5,-2-3 4,2-3-2,6 1-2,-8 5-2,8-4 3,7 0 5,-8-1-4,0-1 1,1 3 4,7-2 0,-14 0 2,6-1 1,-5 3 0,6-2 3,-2-5-1,-4 6 1,5-6-2,2 0-1,-8 1 1,6-1-2,-6 7 11,1-7-3,-2 0-6,2 0-4,-8 1-2,7-1 0,-5 1-13,-3-1 4,2-3 6,5 3-1,-3 0 7,-4-4 2,10-1 1,-9 5 6,0-4-1,-7-1 5,10 6 0,-10-1-2,3 1-2,4-1-3,-7-5 0,1 7-3,1-7-1,-1 1 1,6-6 1,-6 5 0,0-2 0,8-3-1,-2-1-1,0-2-6,2-6-1,-8-1 0,6 1 0,0 0 1,-6 1-2,1-6 6,0 5-3,-8-1-3,7-3 0,-6 4-2,-2-6 4,2 1 0,-1 0 3,-5 0 0,6-5 6,-7 6 1,6-6-1,-4 0 1,-3 4 0,8-7 0,-8 2-5,1-3 1,1 4-2,-1 0-7,-6-5-3,6 10 1,-7-5 1,2 1-3,-3-1 1,2 4 5,-1 2 4,1-2-3,0 2 2,0-6 2,-1 6 3,-7-2 2,2 0 1,-2 2 6,2-1 16,-7 0 22,-1 6 14,0-7 9,1 6 4,1 0 6,-9-5-20,7 5-25,-7-6-20,3 6-8,-2 1-5,0-6-8,-1 10 3,-5-11 5,6 12 5,-6-7-7,-1 1-1,2 0-2,-2 6-1,0-6 0,-5 4-3,5 1-9,0-6 8,-6 6 1,7 0-2,-8-1 0,8-3 3,0 4 11,-1-10-6,0-1-2,2 2-2,-2-1-3,8-5-3,-8 5 1,0 0 0,7-4 2,-6 3 4,6 6-1,-7-5 1,0 5 1,1 6 1,-6-3-1,5 3 0,-5-2 3,5 7 0,-6-7-6,-1 5 0,2 2 0,-2-7-1,2 1 1,-1 6 1,-7-8 1,7-3 0,0 4-1,-7-3-1,7-1 1,-7 0-3,8 0-1,-7-6 3,6 7 2,0-6 1,-6 4-1,6 7 3,-7-6-2,7-2-1,-7 3 0,7 4-3,-6-4 3,0 2 0,5 3 6,-5 4 1,0-6-1,-1 6 2,0-6-4,1 1 2,0 6 1,-1-7-1,1 1-5,-1-5 3,-6 6 0,6-8 4,1 3-3,-1-1 1,1-2 4,-7 3-2,6-1 1,-6-4-2,7 2-1,-7 2 3,0 1 2,0-1 4,-7-6 2,7 6 1,-6 0 1,-1-4-3,1 3-3,6-3-3,-13 4-3,7 0-2,-7-1 1,6 1-1,-6 0 0,7 0-1,-8 0 1,2 5-1,-2-5 0,1 0-3,1 6 0,-1-2-1,-7 1 0,7-1-2,0 1 1,-8 4-1,2-4-2,0 6 2,0-3 1,0 3-4,-1 3 0,-6-4 3,6 4 1,-6 1 1,0-1-1,-1 7 2,2-2 3,-1-6 1,-1 8 1,1-3-1,1 3 2,-8-2-1,7 5-1,-1 1-2,-4-1 1,4-5-1,1 10-1,0-3 1,0-3-3,1 6 2,-2-3-2,2 1 0,-8-2 1,6 4 2,-5-4 0,-1 4-2,-5 0 0,5 1 4,-7 4-2,1 0-1,1 0-1,-9 0 0,9-5 0,-7 6-1,-1-2-2,0 3 2,6-3-2,-5 2 2,7-2 0,-2 1-2,1 0 0,0 0 1,-1 0 0,2 2-2,-1-3-2,1 6 4,-9-6-1,8 2-5,0 4 3,-7-6-1,2 6 1,-3 0-1,2 0 1,-1 0-1,1 0-2,-8 0 3,7 6 2,-5-6 0,-2 4 2,9-4 4,-9 0 0,0 6 1,8-6-1,-7 0 0,7 6-1,-8-6 0,0 3 2,3-3-5,-3 5 1,2 0 1,-10 0-2,11 6 0,-3-7-1,-6 5-1,2-3 1,3 3-1,-3 1-13,-2 0 6,0 0 3,-6 0 7,7 4-2,-1-4-2,-6 4 17,0-3-6,-1 4-6,1-2-4,0 7 0,-7-5-3,1-1-2,-1-4 4,-6 5-1,-1-1 0,2 1 4,-8-5 4,1 4 5,5 1-5,-5 0 2,-1 0 3,0 0-1,-8-2-3,3 7-3,-1-10 3,1 5-3,-2-6-2,1 2-2,-7 3-2,7-5 2,-7 1-4,1 0-3,-6 0-1,4-5 2,-5 5 1,-7 0 2,7-5 4,0 4 6,-1-5 5,7-4-3,-6 6 1,8-12-2,4 6 0,1-4-5,-8-5-2,15-2-1,-1-3-3,0 4 0,1-5-6,6-4 2,6-1 1,-6 0 0,5 1 0,9-1 3,-8-5-2,1 1 0,6 0-2,0 0 2,6-5-4,0-1 2,2 0 5,11 3 6,-7-9-1,15 2 2,-2 0 2,2-5 2,-2 5 0,7-1-5,1 2 4,-1-6 0,1 4 1,6 1-4,-7 0 1,1-1 2,5 7 0,1-6-2,0 4 0,-6 0 2,5-3-2,2 4-1,-1-7-1,0 8 1,1-7-2,4 6 3,-6-4 3,2-3-6,-1 3 0,0-1-1,0-1 2,-1 6-3,7-5-2,-11 4 3,5-4 0,-1 5 4,-5 5-1,0-6-3,-1 1-1,-8-1 1,3 6-3,-1-6 2,1 6-3,-2 5 2,1-5 2,0-1-2,1 6-6,-2-1 0,1-5 0,0 6 2,-6 0-2,5-1 3,-6 1 1,1-1-1,6 4 1,-6 3 0,-1-2-14,-6 1 4,6-1 7,-6 5 0,6 0 4,-4 0 1,-4-5 11,2 5 1,0 1-2,1 5-1,4-6 0,-5-1-1,0 6 3,7 1-6,-8-5 0,1 9-2,0-6 2,0 6-2,-6 0 1,-1 0 0,6 0 0,-5 0 3,0 0-3,-1 6-2,1-6-1,-1 0-3,5 0 1,3 0-2,0 0 0,-2-6 1,1 2 0,7-2 0,0 2 1,-2-6-3,1 1-1,8-6 0,-8 0 4,8-1-2,-2 2-3,-5 0 0,5-1 1,-5 0 1,7-3-4,-9 2 3,8 6 4,-7-3 4,1 3 1,1 0 0,-3 4 4,0-4-2,2 6 5,0-5-2,-1-3-4,6 4 2,-11-8-4,6 7 1,-1-6-3,-7 6 1,2-6 2,-2 0 0,-11 2-1,-3 3-1,3-1-1,-8 6-2,-5 0-2,-3 0 1,3 5 1,-8 0 1,0 0 0,2 5-1,-2 5-18,-7 1-60,1 2-109,0 2-204,-6 5-358,-8-6-190,-5 10-81,-14 0 5,-20 7 78,-12 7 191</inkml:trace>
  <inkml:trace contextRef="#ctx0" brushRef="#br0" timeOffset="478546.9185">18054 2350 279,'0'0'362,"6"-5"19,-6 5-18,0 0-45,0-5-61,0 0-73,0 5-64,0-5-41,0 0-18,-6 5-3,6-4 6,0 4 14,-7-6 18,7 6 24,-7 0 30,1 0 39,-1 0 44,0 0 39,1 6 40,0-6 32,-9 0 21,9 0 19,2 0 7,-4 0 2,1-6-13,1 6-27,-1-4-36,7-1-51,-6-5-58,12 0-54,1-4-42,14-11-30,4-4-18,14-5-15,6-10-12,21 0-3,5-5-4,14-6-5,12-2-4,7-7 1,20 1-4,0-5-4,6-2-8,1-2-4,5 4-6,-6-2-8,-5 8 2,-9 3 3,-6 5 4,-11 5 2,-14 5 2,-8 9 4,-12 7-1,-12 3-2,-8 6-2,-12 4-1,-6 5-8,-8 0-14,-7 1-30,-5-1-53,0 5-89,-7 0-112,-7-5-121,0 1-154,-5-1-159,0-4-239,-3-7-66,3-3 31,-2 0 85,2-10 148,5-1 176</inkml:trace>
  <inkml:trace contextRef="#ctx0" brushRef="#br0" timeOffset="479656.258">20795 615 151,'6'-9'430,"1"5"69,0-6 56,-7 4-17,0 1-75,0-4-63,0 3-11,-7 3 0,0-7 12,7 0 8,-6 4 6,-8-4 0,1 7-14,1-7-13,-8 5-18,1 5-20,-1 0-27,-6 5-39,7-2-43,-6 7-42,-2 6-36,0-2-145,1 5-18,7 7 0,-1-3 0,8 7 0,-2 3 0,2 3 0,4-7 0,8 4 0,0-3 0,8-6 0,-2 6 0,6-12 0,-4 3 0,11-11 0,1-5 0,0-5 0,-2-5 0,9-5-9,-7-11-7,-1 3 4,7-5 4,-14-8 7,8 1 1,-7 1 0,0-4 0,0-3 2,-6 8 6,0-2 1,5 2 10,-12 2-11,6 3-8,1 3 0,-7 4 0,0 8 0,6 1 0,-6 4 0,0 3 0,0 0 0,7 3 0,0 9 0,-1 1 0,1 3 0,6 7 0,1 7 0,-1-1 0,-1 6 0,1-1 0,6 5 0,-5 0 0,5 0 0,-6-3 0,7-8 0,-7 1 0,6-4 0,-6-1 0,0-5-232,1-9-250,-2-6-57,3 2-54,-9-12-36,6 2-1,-5 0 30,-1-11 16,1 5 8,-7-10 20,6 6 21,-6-1 20,-6-4 25,6 4 63,-7 0 102,1 0 141,6 0 173,-7 1 190,-1-1 146,4 5 99,-2-4 60,6-5 33,-9 3 18,-3 3-9,6-2 25,-1 0 56,0-1 55,7 8 18,-6-2-28,-1 5-53,7 5-67,0 0-82,7 5-265,-1-1-185,8 10 0,-2 2 0,9 4 0,-2-1 0,0 11 0,1-1 0,6 4 0,-7-3 0,1 3 0,6 3 0,-7-7 0,1 4 0,-8-3 0,7-5-540,-4-6-122,4 1-89,-6-10-51,0-1-28,7-4-28,-14-5-26,7-5 65,-7 1 103,1-1 106,0-5 124</inkml:trace>
  <inkml:trace contextRef="#ctx0" brushRef="#br0" timeOffset="479890.6161">21478 825 185,'0'-14'464,"0"5"95,0-1 91,-6 0 19,6 0-48,-6 1-44,-7 3-7,0 2 7,0-2-4,-1 6-20,-5 6-37,0-2-51,-1 7-66,1-3-81,-7 8-75,-2 3-67,3 1-100,-1 9-76,0-4 0,7 4 0,-1 0 0,-6 0 0,7 1 0,5-6 0,-5 0 0,6-4 0,1 0-76,6-1-145,-9 1-89,9-10-89,0-2-94,6-2-95,0-6-71,0 0-55,0-6-87,6-2-67,6-2 32,-3 0 88,1-5 98,5 1 118</inkml:trace>
  <inkml:trace contextRef="#ctx0" brushRef="#br0" timeOffset="480109.3582">21668 733 362,'0'4'607,"0"-4"132,0-4 100,-7 4-11,14 0-111,-7-6-79,6 3-83,7-2-74,2 0-61,-5 0-67,4 0-71,6-5-74,0 10-72,-1 0-56,0 0-43,1 0-46,6 0-70,-7 5-102,1 0-121,-1 0-142,1 0-139,0-5-108,-7 5-100,-7 0-100,0-5 12,3 3 86,-9 3 114,0 4 119</inkml:trace>
  <inkml:trace contextRef="#ctx0" brushRef="#br0" timeOffset="480296.862">21719 924 92,'-13'13'512,"0"-7"140,7 4 118,0-6 88,-1-4-71,7 6-67,0-6-41,13 0-52,-7 5-50,7-5-49,7 4-70,0-4-93,0 0-98,-1 6-81,7-2-73,-6 0-113,6 2 0,0-2 0,-1 2-107,-5-2-161,6 1-135,2-5-173,-12 5-153,12-5-150,-8 0-166,-1 0-6,0 0 67,1 0 140,-1 0 154,1 0 182</inkml:trace>
  <inkml:trace contextRef="#ctx0" brushRef="#br0" timeOffset="480953.0953">22774 602 45,'0'0'376,"8"0"64,-8-6 45,0 6-33,0 0-70,-8-4-77,8 4-59,0-6-18,0 6 8,-6-5 21,0 0 21,6 5 16,-7-4 10,7 4 0,-6 0-3,-1 0-6,7 0 5,-7 0 2,1 0 1,6 4-2,-6-4-13,-7 0-16,7 0-32,0 0-29,-2 5-30,-5-5-28,6 11-24,-5-7-21,-3 6-18,9 5-13,-6-6-69,-1 11-8,0-6 0,7 0 0,-8 7 0,2-1 0,5-2 0,-6 8 0,6-7 0,1 1 0,-1 3 0,7-1 0,0 1 0,0-5 0,7 8 0,-1-3 0,7 3 0,-6-3 0,12-3 0,-5 5 0,5-1 0,0-4 0,8 0 0,-1-6 0,0 1 0,-1-6 0,2 1 0,-1-10 0,0 0 0,0-4 0,0-6 0,-7 0 0,9-10 0,-9 1 0,-1-1 0,-4-4 0,-1-6 0,1 6 0,-8-11 0,0 7 0,0-6 0,-12-4 0,0-3 0,-8-2 0,-5 4 0,-1 3 0,-5 3 0,-9-1 0,1 5 0,-5 0 0,-2 9 0,-5 4-62,-7 6-1098,0 7-217,6-2-72,-12 10 45,-1 5 174,0-1 303,-12 5 435</inkml:trace>
  <inkml:trace contextRef="#ctx0" brushRef="#br0" timeOffset="482406.1637">18417 2027 149,'-6'0'413,"0"-4"59,-1 4 40,-6 0-43,7 0-87,0 0-86,-2 0-33,2 4-8,0-4 7,0 0 8,6 6 1,0-6-5,0 0-15,0 4-8,6 0-2,6 2 10,2 0 15,5-6 14,7 4 7,0-4-11,12 0-22,3 0-39,10 0-43,8 0-43,5-4-35,16 4-28,-3-6-21,14-4-15,1 6-11,6-11-7,6 5-4,-1-6-4,9 3-3,-2-2 2,-5-6 5,5 3-1,-5-2 0,-1 1 3,-7-1 3,-12 1-1,0-1-4,-6 1-1,-8 3 0,-6 3-1,-13 3-14,-14 5 2,2-5-8,-13 5-24,-8 5-20,-6-6-40,-1 6-49,-12 0-74,0-3-60,0 3-50,0 0-67,-6-7-59,0 7-36,6-3-20,-7-2-49,7-1-77,-6-3-64,6 4 18,0-5 52,0 7 68,6-9 104</inkml:trace>
  <inkml:trace contextRef="#ctx0" brushRef="#br0" timeOffset="483249.8865">21153 1339 161,'0'-6'427,"7"2"65,-1-6 52,-6 5-38,0-4-70,-6-1-76,6 5-22,-7-5 1,1 0 11,-1 5 10,-6-4 6,7 4-5,-8-5-12,2 5-22,-1 5-20,-6 0-23,-2 0-24,2 5-23,-8 5-22,2 4-21,-1 1-22,0 5-24,-1 9-23,2-1-28,0 7-29,-2 4-26,7 5-17,0 0-10,7 1-7,1 3-2,5 1-5,7-5-1,0 0-9,7-11-10,5 3-4,1-7-7,7-10-2,0-5 0,0-8 9,5 0 6,1-12 3,-6-4 6,6-9 5,-7-1 3,1-9 4,-1 0 7,1-7 11,-14 3 6,8-7 11,-8 1 9,-6 0 12,0 1 14,0-1 20,0 4 7,0 2-101,-6 4 0,6 3 0,-7 6 0,7 5 0,0 1 0,0 10 0,0-2 0,0 12 0,7-2 0,-7 7 0,6 7 0,0 8 0,0 2 0,3 6 0,1 1 0,5 3 0,-2 1 0,-1 7 0,8-7 0,-7-1 0,7-8 0,-1 4 0,0-11 0,-5-3 0,5-4-15,1-7-213,-8-5 18,1-8 31,8 0 34,-8-7 36,-1-3 36,-5-2 27,6-2 22,-6-6 18,-1-1 6,1-5 4,-7 6 8,0-6 16,0 7 17,0-3 20,0 8 27,-7-3 28,1 8 23,-1 2 11,1 7 2,6-2-7,-7 2-82,0-1-67,1 10 0,6-1 0,0 11 0,0 4 0,0 2 0,6 7 0,1 1 0,0 1 0,6 11 0,0-8 0,0 6 0,-1-5 0,2-5 0,-2-3 0,8-8 0,0-3-69,-1-9-37,-4-3 22,3-6 25,-5-3 19,0-9 17,0 1 12,-6-6 10,6 1 13,-7-7 10,1 3 19,-7-3 15,0 2 15,0 5 14,6-1-2,-6 6-60,0 5-23,0 3 0,0 6 0,6 6 0,1 7 0,-7 2 0,6 10 0,1 5 0,0-1 0,-1 10 0,0 0 0,2 0 0,-2 0 0,0 0-18,-6-1-59,0-3 11,0-1 11,-6-3 23,0-3 12,-2-4 12,-4-4 5,-2 0 9,-5-2 5,0-3 4,6-5 6,-7-4-2,0 2 2,0-8-3,1 6-3,0-12-5,-1 6-8,7-8-17,0 2-41,7-4-75,-8 1-122,8 0-138,6-2-182,0 1-165,6-4-187,1 0-133,0 4 13,5-5 80,2 0 156,5 6 164,1-6 216</inkml:trace>
  <inkml:trace contextRef="#ctx0" brushRef="#br0" timeOffset="483453.007">22052 1788 255,'6'-6'627,"1"3"147,0 3 117,-7-5 72,6 5-120,-6-5-107,6 5-101,1 0-84,6 0-75,-6 5-81,5-5-86,8 0-83,-7 0-77,7 5-64,7-5-54,-8 3-64,0 3-84,1 4-119,-1-6-125,0 2-155,1-2-133,-1 2-90,-6-6-77,-6 5-74,-1-5-10,1 4 84,-7 0 111,-7 2 110,1-2 140</inkml:trace>
  <inkml:trace contextRef="#ctx0" brushRef="#br0" timeOffset="483640.4984">22149 1969 72,'-19'10'526,"6"-1"145,-6 5 112,5-8 89,8 4-76,0-1-91,6-3-56,6-2-57,0 0-48,8 2-44,-1 0-69,6-6-89,0 4-95,1 2-81,6-6-62,1 3-48,-8 2-56,7-5-70,0 5-107,-7 0-131,1-5-139,6 0-158,-6 0-126,5-5-126,-6 0-130,2 5 3,-2-5 72,1 2 129,0-3 133,-1-4 175</inkml:trace>
  <inkml:trace contextRef="#ctx0" brushRef="#br0" timeOffset="483874.8812">23015 1808 101,'-6'-10'540,"0"4"157,0 6 120,6 0 110,0-4-73,6 4-59,0 0-54,0 0-80,2 0-64,-2 0-79,7 0-100,0 0-111,6 0-106,-5 0-184,5 0-17,2 0 0,-4 4 0,3-4 0,7 6 0,-1-6-219,-6 4-139,5 2-128,1-6-127,-6 0-102,6 0-83,-8 0-76,3 0-53,-1 0 40,-7-6 98,7 2 115,-2-2 137</inkml:trace>
  <inkml:trace contextRef="#ctx0" brushRef="#br0" timeOffset="484437.3536">23863 1631 86,'0'-10'429,"-8"-3"83,8-3 72,-5-4 30,-9 7-49,2-3-66,-2-3-23,2 4-5,-9 1 13,9-1-1,-8 1-15,-6-1-21,7 11-36,-7-7-33,0 6-48,-1 0-43,8 5-44,-7 5-41,6 0-35,7 6-112,-6 8-55,13 5 0,-8 1 0,8 3 0,-1 8 0,7-3 0,0 2 0,7-2 0,-1 2 0,8-7 0,-2 3 0,8-13 0,-8-2 0,9-1 0,-2-11 0,0-8 0,0-1 0,1-5 0,0-10 0,-7 6 0,7-11 0,-8 1 0,2-1 0,-8 1 0,1-1 0,-1 5 0,1 1 0,-7-1 0,6 10 0,0 0 0,0 10 0,1 0 0,7 0 0,-1 10 0,0 6 0,1 4 0,5-2 0,-7 7 0,2 6 0,5 2 0,1 1 0,-8-1 0,2 2 0,-2-1 0,2 0 0,-8 1 0,0-1 0,0-6 0,-6 7 0,0-9 0,0-3 0,-6 3 0,0-8 0,0-3 0,-1 4 0,-6-4 0,1 0 0,-2-5 0,-5-2 0,-1-1 0,0-4 0,0 3 0,1-1 0,-7-1 0,-1-4 0,9-4 0,5-1 0,0-4 0,-1-2 0,8-3 0,0-1 0,-1 0 0,7-4 0,7-1 0,-1 1 0,8-6 0,-2 1 0,8 0 0,-2-7 0,3 8 0,5-6 0,-6-1 0,12 0 0,-6 3 0,0 1 0,0-3 0,0 10 0,-7-6 0,1 11 0,-6-7-414,6 7-178,-9 1-171,3-3-210,-2 6-154,2 5-5,-1-5 86,13 0 152,6 0 182,7-3 240</inkml:trace>
  <inkml:trace contextRef="#ctx0" brushRef="#br0" timeOffset="484640.4684">25112 1598 230,'14'10'475,"-2"-6"62,-5 2 35,0-6-62,0 3-173,-7 3-179,0-6-198,-7 0-265,0 0-144,0 0-76,1 0-17,-6 4 23,4 1 94</inkml:trace>
  <inkml:trace contextRef="#ctx0" brushRef="#br0" timeOffset="496530.7323">24650 924 79,'-6'0'397,"6"5"60,0-5 43,0 0-28,-6 0-82,6 0-89,0 0-27,0 0 11,0-5 32,0 5 32,0 5 22,-7-5 6,7 0-7,0 0-51,-6 0-41,6 0-42,-7-5-40,-6 5-33,13-5-41,-13 0-12,6 0-26,-7-5-18,3-1-12,-3-2-17,2 3-4,-8-5-10,-1-4-8,9 4 0,-8-5-2,8 6 1,-8-5-2,1 3 8,-1 2 2,0-5 7,-4 4 5,3 1 4,-5-7-3,1 7-4,-9 1 3,1-9-6,-5 9 2,6-3 0,-9 2 3,4-1 1,-3 1-4,1-2 1,-1-2-6,1 3-7,7-4 0,-7-2-3,-1 2 0,2 4-5,5-3-1,-6 2 2,7 1-2,-7 7-3,6-8 2,-6 2-2,-7 4 0,8 1-4,-8-3 0,7 9 1,-1 3-2,1-7 0,7 7 4,-7-4 0,13 4-3,-7 0-3,8-4 1,5-2 1,-6 2-4,5-1 2,2 0 3,0 0 2,-1 0-1,-6 1 0,7-2 4,-7 2-3,1-1-3,-3 0-2,2 5-1,-6-5-3,-1 0-1,7 5 2,-7 0 2,8 0 1,-8-5 0,-1 5 3,9 0-2,0 0 0,-1-5-4,-7 5 2,7 0-2,-7 0 0,1 0 2,-1 0-2,1 0 1,-1 0 0,0 0 0,1 0 2,-1 0-1,-1 0-2,3 0 1,-2-5 1,7 5 0,-6 0-2,-1 0 1,7-4 3,-8 4-4,3 0 3,-2 0 0,1 0 3,-1 4 1,1-4-3,-1 0 5,2 5-2,-3 0 2,1-5-1,8 5-1,-8-5 0,7 5 1,0 0-2,-6 0-2,5-5 7,1 5 1,2-5 5,-4 0-6,2 0-4,6 0 3,-6 0-10,1 0 0,-1 0-5,6 0 8,-6 0-1,-1 0 1,2 0 1,-1 4 7,0-4-5,0 0 1,0 6-1,6-6 0,-6 4-1,1-4-5,4 5 2,2-5 0,-1 0 2,0 0 0,2 0-1,-9 0-1,8 0 1,0 0 0,-1 0-2,-8-5 1,3 5 2,-1 0-2,0 0 1,1 0 0,-2 0 8,1 0-3,-6 0-4,6 5 0,-1-5-1,8 0 0,-8 5-7,2-5 1,-1 5 3,7-5 3,-1 5 1,0-5-1,1 0 1,0 0-1,6 0 0,-7 0 0,0 4-1,6-4 1,-5 6-1,0-2 2,6-4 0,-8 4 0,9 3-1,-8-4-2,8 3 1,-1 0 8,0 3-3,0-5-2,-1 6-1,2 0 2,-2-4 0,2 7-9,4-3 3,-3 0 2,-3 6 2,1-3 2,0 2-2,0 0-1,-1 4 1,2 1 0,-8 5-2,8-1-2,-8 6 5,7-1 2,-7 0-2,8 5 2,-8-4 3,8 4-1,-3-6-2,3 7 0,-2-6 3,2 7-3,5-8-2,-7 6 2,8-6 0,0 7-2,6-5-1,-6-1 3,6 5 1,-8-4-2,8 4 0,0 0 1,0 5 1,0-5-1,0 5-1,8-5 3,-8 6 2,6-7 3,0 3 2,0-3 4,1 1 1,7 0-2,-2-4 2,-4 0-1,4 3-3,3-4-5,-5 0 1,4-4-1,6 5 0,-8-1-4,2-4 0,5 4-1,-5-6 1,-2 3-1,8-3-1,-8 2 3,9 0-1,-2-1 1,0-4 2,0-2 2,1 2 3,6 1-1,-5-1 1,4-7 1,2 7-3,-3-4 0,3-3-1,-1 2-3,1 0-1,-1 4-3,0-4 0,6 0-1,-5 3-3,5-3 2,1 1 2,-2-2 1,3 1 0,-1-1-1,-1 6 1,6-5 3,-5-1-1,6-4-1,1 5 3,-7-5 0,5 4-2,-5-4-4,6 5 0,-7-5 0,8-2 2,-7 8-1,-1-12 1,0 6 1,1-4-1,-1 3 1,1 0-1,-1-4 2,1 5 4,-1 0 4,1-5 1,-1 0 1,8 0 0,-1-1-8,-8 1-1,9-5-2,0 5-2,-1-5-2,-1 5-1,-5 0 4,13 0-2,-6 0-9,-9-5 4,8 5 3,1 0 3,-2-5 1,2 5 1,-7-5 10,5 0-4,2 4-1,-1-4-1,-7 0-2,7 0 1,1 5-2,-1-5-1,-1 0 2,1 0 1,7-5-2,-8 5 0,2 0 0,0 0-1,-2-4-4,-5 4 0,6 0 0,-8 4-9,3-4 3,-1 0 2,-8 0 4,2 5-1,5-5 1,-6 6 8,0-3-4,7-3 0,-7 6-3,7-6 2,-1 4-1,1-4 0,6 0-1,-1 0-1,-4 0-1,-3-4-5,9 4 3,-7 0 2,6-6 1,-7 6-1,1 0 1,4-3 0,-2 3-10,-2 0 4,-7-6 3,6 6 2,1-5 1,-1 5 0,1-4 8,-1-1-6,1 0-3,-1 0 0,1 0-4,6 0 1,-8 0 2,3 0 4,-1 0-2,-1-4 1,8-1 2,-8 1 2,0-2 0,1 1-4,-1 5 4,1 1 0,-7-1-1,7 1 1,-7-2 0,0 2 1,-1-2-2,9 2 0,-10-2-1,3-4-2,6 7 2,-1-9 0,8 4 0,-8-2-1,7 0 1,0 0 2,-6-4-3,6 4 1,-6 0 2,-1 0 2,-6 1-2,-1-1-3,2 1 4,-1-1-2,-5-1 4,-3 2-1,2 0-2,6-7-1,-7-4-2,1 2 1,6-3-6,-6 2 2,-1-5 1,7-1 2,-7 1 1,1-6 1,0 1-2,0-6 2,-7 2-1,-1-1 3,8 1 6,-8-8 10,2 3 21,-8-3-14,0 2-29,8 1 0,-7-1 0,-7-6 0,0 3 0,0 2 0,0-9 0,0 6 0,-7-6 0,0 5 0,-6-5 0,7 4 0,-8-4 0,2 1 0,-1 4 0,0-5 0,0 0 0,-7 6 0,8-2 0,-8 0 0,1 4 0,-1 0 0,-6 3 0,5 3 0,-4 1 0,-8 5 0,8-1 0,-9 5 0,3 2 0,-9-3 0,7 7 0,-5 5 0,-8-2 0,-1 13-477,2-9-367,-6-2-302,-2-5-119,-5 0 2,-1 4 111,-6 0 182,6 0 247</inkml:trace>
  <inkml:trace contextRef="#ctx0" brushRef="#br1" timeOffset="502077.655">6447 14600 237,'-13'-10'378,"7"5"42,0 1-26,-9-1-66,9 0-76,-7 0-77,1 0-65,-1-4-33,-7 3-14,7-4-9,0 6-7,-7-6-5,1 1-5,0-1-6,-1 0-6,0 0-8,-7 1-4,8-1-4,-6 0-3,-2 4-5,2 2-2,-8-2 0,1 6 0,-1 6 2,-7-6 0,15 4 1,-8 2 3,1-1 3,-1 5-2,-6-5-1,7 4-1,-1-5-1,6 6 1,-5-4-4,6 4 0,1-1 0,-2-3 1,7 2 0,1 2 1,0 0-2,-1 5 0,0-1-1,0 1 1,7 0-1,-6 0-3,6 3 3,0 3-2,-7 3 1,8-4 0,5 9-1,-6-5 2,0 1-1,0 4 2,1 6 2,5-7 0,-7 8 2,1 3 0,0 0 2,-1-1 0,4 7 0,-5-3 1,2 4-1,0-3 2,7 6-2,-7 0 0,6-6 0,0 2-1,1 3 1,6-3-2,0-1 0,6 5 1,1-6 2,0 1 4,12 5 1,1 0 2,1-1 2,10 6 2,2-5 0,-1 6 0,13-6 3,1 3 0,6-7-3,7-1-2,-1-5-4,14-1-3,-5-13-4,9-1 0,-4-9 0,5-5 0,-4-10 3,5-10 0,-8-5 3,4-13-2,-3-8-1,-7-3-1,-4-10 1,-2-9-5,-5 1-3,-15-12-2,1-5 0,-5 1-3,-9 0 0,-5-6-1,-14-4-2,-6 1-1,-20-11-5,2 5-7,-15-10 0,-7 1-1,1-1 0,-6 4-3,-7 2-3,-7 8-10,1 12-36,-14 8-106,7 10-180,-13 15-92,6 9-44,-6 12-10,0 3 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2-09-07T07:55:04.40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context xml:id="ctx1">
      <inkml:inkSource xml:id="inkSrc344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13793" units="1/cm"/>
        </inkml:channelProperties>
      </inkml:inkSource>
      <inkml:timestamp xml:id="ts1" timeString="2022-09-07T07:59:24.670"/>
    </inkml:context>
  </inkml:definitions>
  <inkml:trace contextRef="#ctx0" brushRef="#br0">2650 719 229,'0'-10'462,"0"-5"83,0-1 90,0 2 25,-6 0-71,-8 4-33,8 0-9,-7 1 5,-7 3-4,2 6-40,-2 0-41,-7 10-46,1 2-48,-5 1-61,-3 1-63,8 7-51,-7 8-42,15-6-36,-8 8-56,5-3-64,9 7 0,-8-6 0,6-1 0,3 3 0,11-3 0,4 3 0,3-3 0,13 2 0,6-6 0,1 1 0,5-1 0,13 0 0,-5 0 0,5 7 0,2-8 0,-3 2 0,3 4 0,-9-4 0,1 4-54,-13-5-106,1 5 8,-9-3 20,-4 2 29,-8-3 28,1-1 26,-14 1 21,1-1 16,-8 1 16,-4-5 8,5 3 6,-13-3 6,6-5 1,-7-1 0,8-4-2,0 0-4,-1-5-2,7-1-3,0-8-1,0-1-6,7-9-11,0-2-21,6-3-51,0-1-70,0-3-87,12-7-81,1 0-87,0 1-85,6-4-49,1 4-15,-7-7 14,6 3 15,2-2 21,-3-4 36,2 5 35,1 1 21,-9-7 12,0 5 18,2 6 40,-1-5 51,0 0 62,-6 4 80,5-4 98,-5 9 109,-7-3 104,7 4 103,-1-6 71,-6 5 29,0 1 1,0 0-18,0 4-28,-6-9-25,-1 10 7,7-11 30,-7 11 38,1-1 35,0 5 37,6 5 21,0 1-3,-7 3-30,7 2-37,-6-1-39,6 10-42,0-1-48,6 6-43,1 5-31,-1 5-32,7 14-29,0-1-37,7 12-32,-8 8-56,9 2-8,-9 8-1,2 0-89,-2 6-70,2-5-79,-1-1-63,-7-5-42,6-4-2,-4-11 30,-2 2 55,0-11 71,1-4 68,-7-11 68,7 1 63,-7-10 51,6-6 47,-6 1 54,0-10 47,-6-5 37,6-4 23,0-6 5,-7-8 2,7-1-14,7-7-23,-7-3-27,6 1-102,7-2-109,-7 1 0,8 1 0,-2 3 0,8 11 0,-8-1 0,9 6 0,-1 9 0,6 5 0,-7 10 0,1 0 0,-1 10 0,-5 9-126,-2 0-109,-6 1-14,1 9 10,0 0 28,-7 0 42,-7 1 44,0-1 58,-5-4 64,6 3 63,-15-4 67,9 0 60,-16-4 57,11-1 37,-3-3 16,0-2-69,-1-9-228,9 3 0,-8-6 0,1-4 0,6-3 0,0 0 0,0-3 0,6-7 0,1 0 0,6 0 0,0-6 0,0 2 0,6 4-284,1-4-428,6-1-168,0-5-202,0 7-91,6 2 52,-5 1 90,4 2 179,3 1 189</inkml:trace>
  <inkml:trace contextRef="#ctx0" brushRef="#br0" timeOffset="249.9896">3672 1247 83,'-12'0'518,"6"0"151,-2 0 131,2 0 101,6 0-66,0 0-78,0-6-70,0 6-73,6 0-73,2 0-75,4-5-80,9 5-91,-3 0-83,2 0-78,6 0-68,0 0-75,-1 5-100,-5 1-129,13-2-132,-7 5-168,7-4-158,-1 0-170,-5 0-158,5-5-8,-6 5 61,7-5 134,-7 0 146,1-5 198</inkml:trace>
  <inkml:trace contextRef="#ctx0" brushRef="#br0" timeOffset="468.7343">4207 1026 423,'-19'-15'635,"-2"-4"157,2-1 162,6 5 37,-1 5-44,3-4-47,3 5-84,8 4-86,0 0-99,8 0-259,3 5-372,9 5 0,0 5 0,0 3 0,6 7 0,7 9 0,-7 6 0,6 9 0,-5 0 0,-2 4 0,1 3 0,-5 1 0,4 2-92,-6-5-645,1-1-114,-1-8-92,1-6-96,0-4-18,-8-6 64,1-4 129,0-7 141,0-3 158</inkml:trace>
  <inkml:trace contextRef="#ctx0" brushRef="#br0" timeOffset="671.8534">4622 1031 329,'0'-15'541,"0"1"135,-4 8 133,4 2 17,-6-2-45,-9 12-18,3-6-38,-2 10-69,-6-1-87,1 11-97,-7-1-108,7 11-113,-7-1-88,-7 9-65,8 3-66,-2 2-89,-7 6-166,3 4-201,5-4-239,-1 5-355,9 0-172,-9 5-40,8-6 94,0 2 163,5-2 223</inkml:trace>
  <inkml:trace contextRef="#ctx0" brushRef="#br0" timeOffset="1640.5861">1830 2311 361,'-33'-5'450,"6"5"37,10-4 27,-4-2-114,2 6-124,5-4-60,1 4-19,7-6 2,6 6 2,0-5 8,6 5 17,7-9 6,13 3-5,6-3-11,15-1-6,4-4-10,22-1-23,11-1-6,13 8 2,14-7-1,13 5 11,12 1-4,14-1-14,6 0-28,22 0-35,3 0-20,14 1-28,14-6-20,6 5-11,13-10-4,0 7-3,-7-3-6,0-3-7,-6 3-6,-12 6 0,-16-3-2,-3 3 1,-14 5-7,-23 0-17,-2 0-42,-21 5-71,-20 0-99,-13 0-139,-12 5-142,-21 5-232,-14-5-135,-10 5-26,-21-6 49,-13 0 114,-13 6 133</inkml:trace>
  <inkml:trace contextRef="#ctx0" brushRef="#br0" timeOffset="2437.4241">846 3937 172,'-7'-9'450,"0"-1"83,1-6 91,0 8 58,-7-2-43,7 5-6,-7-5 32,13 0 36,0 4 5,0 3-43,-7-2-60,7 5-86,0-5-102,0 5-227,0 5-188,0 3 0,0 3 0,7 9 0,-7 8 0,6 3 0,7 2 0,-13 6 0,13-1 0,-7 3 0,7-2 0,1-9 0,-8 3 0,7-8 0,-6-6-271,7 1-342,-4-10-135,11-10-114,-8 0-139,-6-15-45,-1 0 35,1-4 106,-7-6 144,0 2 155</inkml:trace>
  <inkml:trace contextRef="#ctx0" brushRef="#br0" timeOffset="2624.931">768 3643 273,'-20'-14'570,"1"0"145,-7-1 119,13 1 42,1-1-133,5 1-116,0-2-127,14 2-133,-7-1-117,7 1-116,-1 5-136,7-6-185,-1 8-182,1 7-310,7 7-190,0-2-84,6 8 9,-7 3 113,13 3 148</inkml:trace>
  <inkml:trace contextRef="#ctx0" brushRef="#br0" timeOffset="2937.4109">1127 3595 323,'-13'-5'516,"-1"-5"115,8 1 134,-7-5 22,6 4-44,7 0 22,-6 0 22,6 5-16,-7 1-60,0 4-73,7 0-106,7 0-310,0 9-222,6 11 0,6 4 0,8 15 0,-2 4 0,8 22 0,0 3 0,-8 5 0,8 11 0,-7-2 0,-5 5 0,-11 3-59,5-13-510,-15 1-124,6-10-88,-6-4-60,-6-10-87,-9-5-32,5-10 37,-11-5 104,8-4 115,-7-1 127</inkml:trace>
  <inkml:trace contextRef="#ctx0" brushRef="#br0" timeOffset="6187.5044">2012 3781 135,'7'-10'383,"-1"0"48,-6 0 19,8 0-49,-8-4-85,0 5-92,6-1-50,-6 0-16,6 4 7,-6-2 25,0-2 30,0 0 36,0 5 27,-6-5 17,0 4 6,6 3 2,0-8 2,0 2 15,6 4 20,-6-5 20,0 0 18,0 5 6,-6 1-6,6 4-30,-8-6-36,8 6-40,0 0-233,0 0-44,0 0 0,0 0 0,8 0 0,-8 6 0,6 3 0,5 1 0,3 10 0,-1-2 0,7 13 0,0 3 0,-2 5 0,2 4 0,6 7 0,-7-6 0,8 5 0,0-1 0,-2-4 0,-5 0 0,7-5 0,-3-10 0,-10-3 0,5-3 0,0-3 0,-6-5 0,7-6 0,-6-4 0,-2-5 0,-4-10 0,3 0 0,-3-9 0,4-4 0,-5-7 0,0-1 0,-1-7 0,0-6 0,-6-5 0,0 1 0,0-6 0,0 5 0,0-10 0,0 6 0,0-1 0,0 5 0,0 0 0,0 5 0,-6 4 0,6 7 0,0 3 0,0 6 0,0 5 0,-6 0 0,6 9 0,-7 4 0,7 6-206,-7 10-1029,7 5-175,-6 4-24,-8 11 107,7-11 190,3 6 265,-4-10 385</inkml:trace>
  <inkml:trace contextRef="#ctx0" brushRef="#br0" timeOffset="7046.8559">2944 4012 60,'0'-16'424,"-8"1"75,8-3 59,-6-2 23,0-1-64,6 7-72,-6 0-22,-9-6-3,9 5 9,0 1 6,0 4-10,6-5-24,0 10-28,-7-5-26,0 7-33,7 3-32,-6 0-36,0 3-42,6 7-42,-7 10-39,7-2-32,0 8-32,0 3-22,7 6-16,-7-2-7,6 3-7,0 2-6,1-4-3,0 0-1,5 1-2,-6-7-5,2 3-4,5-8-5,-7-3-9,0-5-10,2-1-9,-8-9-5,6 4-12,-6-3-11,0-6-10,0 0-6,-6-10 4,-2 0 3,2 0 12,0-9 16,0-1 23,-9-3 15,9-3 8,0-3 8,0 0 2,-8-5-1,14 0 2,-6-1 3,6-4-1,0 0 0,0 4 3,6 2 2,1 4-1,6-6-6,-1 10 2,9 1 1,-1 5-1,6-1-3,-7 1 1,7 9-5,0-4 4,-7 9 0,7 0-3,-6 10-1,-8 0-1,9 3 6,-9 8-9,-4-2 0,-2 11-1,0-1-3,-12 1-2,6 9-7,-6-5-3,-8 1-5,1-1-1,6 0 3,-6-5 3,1 1 6,5-9 6,0-3 9,1 2 6,0-5 2,6-7 4,0-3-1,0 7-1,0-7-4,6 0-8,0 0-1,1-7 1,6 7 0,-7 0-2,7 0 12,1 0-2,-2 7-6,8-3-6,-6 1-1,-3 0 2,3 5-14,-8 0 5,2 4 2,-2-4 3,0 5 3,-6 5-1,0-6 5,-6 5 5,0-3 5,-14-3 4,6 2 1,3 0 6,-9-5 14,0-1 9,-1-3 13,3-2 8,-2 1 5,0-5-2,1 0-12,6 0-13,-6 0-16,11-5-14,-4 5-27,6-4-59,-2-2-85,8-3-97,0 4-123,8-10-133,4 1-125,2-1-133,-2 0-112,8-3-11,-7 2 72,7-4 107,-1 1 129</inkml:trace>
  <inkml:trace contextRef="#ctx0" brushRef="#br0" timeOffset="7296.8482">3204 3986 130,'-8'-5'464,"8"0"87,0 0 79,0 0 35,-6 2-52,6-9-75,0 8-32,0 0-13,6-2 2,2-3-2,-8 3-15,6 2-22,8-2-33,-8 2-42,0-2-62,8 6-64,-1 0-68,6 0-73,-6 6-114,7 4 0,-1 0 0,1 5 0,0 5 0,0-2 0,-3 3 0,3 2 0,0 5 0,1-2 0,-3 3 0,2-4 0,-7-1-142,0 0-57,0-3-47,-7-2-40,8 0-29,-8-4-19,0-6-11,2-3-8,-2-2-14,0 1-18,-6-5-23,6 5-28,-6-10-56,0 0-85,0 1-90,-6-6-8,6 0 36,-6 0 59,0-5 99</inkml:trace>
  <inkml:trace contextRef="#ctx0" brushRef="#br0" timeOffset="7562.4736">3589 3918 40,'0'-10'433,"6"-4"84,-6-6 68,6 5 45,-6 6-61,0-6-90,0 10-34,0-5-36,0 5-33,0 0-29,-6 0-39,6 2-40,0 3-49,0 0-25,-6 0-26,-2 3-34,2 7-28,0 5-28,-1 5-27,0-1-18,-6 10-14,1 1-7,-2 5-7,2-2-5,-8 6-4,0 5-11,1 1-37,5-6-53,-6 4-74,3-4-108,3 0-120,0-1-124,2 3-144,-8-8-144,7-4-30,0 1 53,0-5 91,7-7 119</inkml:trace>
  <inkml:trace contextRef="#ctx0" brushRef="#br0" timeOffset="9062.4298">4207 3786 95,'0'4'415,"-7"-4"72,7 0 57,0 0-2,-6 0-62,6 0-58,0 0-4,-6 6 9,6-6 18,0 0 21,6 0 14,-6 0-3,6 0-20,1 0-17,-1-6-19,7 6-27,1-4-43,4-1-49,9 0-174,-1 0-128,5-5 0,9 0 0,-7 6 0,7-6 0,-2 6 0,-5-2 0,6 1 0,-7 1 0,-7-2 0,9 2 0,-8-2 0,-6 2 0,-7-2 0,0 12-365,-6-6-92,5 4-79,-12-4-76,6-4-60,-6 4-44,-6-6-64,0 6-82,-7 0 16,0 0 75,-7 6 98,1-6 124</inkml:trace>
  <inkml:trace contextRef="#ctx0" brushRef="#br0" timeOffset="9265.5348">4317 3845 457,'-19'5'580,"6"-5"122,0 0 113,7 0-42,-2 3-96,2-3-46,0 0-34,6 0-40,0 6-44,6-1-41,0 0-46,8 0-60,-1 0-68,13 0-69,-7 5-131,14-6-98,-6-4 0,5 4 0,1-4 0,5 0 0,-5 0 0,-1-4 0,1 0-47,-6-6-297,5 5-161,-6-5-172,0 0-173,-7 4-225,1 3-48,-1-7 59,1 0 122,0-5 163,-2 2 191</inkml:trace>
  <inkml:trace contextRef="#ctx0" brushRef="#br0" timeOffset="9859.2657">5229 3298 259,'-6'-16'475,"-7"1"75,6 1 81,-6 0 9,6-1-69,-5 6-36,5-6 11,0 0 32,1 0 25,0 5-5,-1 7-19,7-3-26,-6 2-48,6-2-64,-7 6-314,7 0-127,0 0 0,0 10 0,7-1 0,-1 11 0,1 5 0,12 9 0,0 9 0,1 11 0,0 0 0,5 5 0,-6 4 0,8-4 0,0-1 0,-8-3 0,7-12 0,-6 1 0,-2-13 0,3-8 0,-2-3 0,0-15 0,-6-5 0,1-10 0,5-5 0,-6-14 0,-6-1 0,7-9 0,-8 1 0,0-8 0,1-2 0,-1-6 0,-6 2 0,0-3 0,6 1 0,-6 5 0,7 0 0,-7 1 0,6 9 0,-6 4 0,7 6 0,0 6 0,5 3 0,-4 10 0,-2-1 0,6 11-207,2 6-786,-8 9-269,7-1-83,-7 10 49,1 7 150,-1-3 211,7 6 243</inkml:trace>
  <inkml:trace contextRef="#ctx0" brushRef="#br0" timeOffset="10265.5184">5977 3482 380,'0'0'563,"0"-8"116,0 8 114,-4-10-11,4 10-92,-6-5-52,6 5-49,-9 5-63,3-2-76,0 9-77,-7 1-77,-1 7-75,1 9-67,0 6-49,1 9-27,-8 0-29,7 4-19,0 1-13,-6 5-11,5-5-11,8-5-14,-7-1-26,7-3-45,-3-6-63,5 1-65,-2-16-61,6-4-61,0-5-48,0-6-33,6-8-7,-2-6 3,5-5 17,3-11 35,-5 3 56,-1-11 73,8 1 69,-8-2 69,-6-4 58,6 0 46,1 4 43,-7-4 44,7 4 49,-7 2 66,0 4 65,0-1 55,0 10 38,6-4 30,0 5 28,-6 4 7,7 5 10,0 0 5,6 6-3,-7 4-19,13 4-35,1 2-50,0 3-139,1 11-192,4-1 0,-6 11 0,7 4 0,0 5 0,0 0 0,-7 4 0,1-3 0,0-1 0,-7 0 0,6 0-107,-7-10-295,3-3-73,-3-3-69,1-8-57,-6-2-31,-1-6-6,8-3-6,-14-4-30,0-11-51,0 3 16,-7-2 57,-6-5 71,0 0 100</inkml:trace>
  <inkml:trace contextRef="#ctx0" brushRef="#br0" timeOffset="10421.767">5939 3957 327,'-26'6'504,"0"-6"97,7 3 102,-1 2 0,0-5-86,8 5-44,5-5-17,0 0-25,7 0-37,0 0-49,7-5-49,0 0-60,12 2-62,0-9-70,8 4-61,-2-2-58,2-5-53,7 5-83,-9 0-121,7 1-124,1-1-165,-1 5-171,0-5-195,-12 5-175,6-1-19,-5 3 54,4 3 129,1-5 151,0 5 201</inkml:trace>
  <inkml:trace contextRef="#ctx0" brushRef="#br0" timeOffset="10624.8754">6407 3771 53,'-6'-10'484,"0"0"120,-7-4 119,-6-1 105,5 1-71,-5-2-69,6-2-15,0 3-10,0-1-26,0 8-32,7-2-51,-1 5-70,1 0-86,12 0-358,1 5-40,-1 5 0,13 0 0,1 10 0,0 3 0,6 8 0,-1 3 0,0 10 0,9 0 0,-7 5 0,-8 0 0,7 0 0,-7 1-265,1-6-421,0-6-119,-8-4-84,8-4-50,-8-10-13,2-7 13,-7-2 102,5-6 124,-5-6 129,0-2 141</inkml:trace>
  <inkml:trace contextRef="#ctx0" brushRef="#br0" timeOffset="10812.3781">6683 3902 210,'0'-28'457,"0"-1"78,0-1 78,0 1 0,-8 9-41,8 1-47,-6-1-5,-1 5 4,0 1-4,1 5-19,0 4-52,-1 0-50,-7 10-57,2 0-54,-8 8-50,1 7-47,-7 5-39,0 4-32,0 10-29,-7-1-27,7 7-24,-7 4-23,8-5-14,-2 5-34,8-5-47,0 0-96,-1-9-118,13 4-138,1-11-146,12-3-117,1-10-134,-1-11-143,8-4-6,-2-4 74,8-11 115,6-10 125,0 1 168</inkml:trace>
  <inkml:trace contextRef="#ctx0" brushRef="#br0" timeOffset="11031.1116">7008 3547 364,'0'-10'653,"6"0"147,-6 5 128,0-5 62,0 6-101,6-2-77,1 2-83,-1-2-74,7 3-70,6-7-93,1 5-198,8-5-294,-3-1 0,1 7 0,7-2 0,-7 3 0,-1-3 0,1 6 0,0 0 0,2 0 0,-3 0 0,-6 6 0,-6-6-467,7 3-133,-7 3-114,-1-2-86,2-4-73,-1 6-74,-7-12-2,1 6 75,-7-4 119,6-2 125,-6 3 155</inkml:trace>
  <inkml:trace contextRef="#ctx0" brushRef="#br0" timeOffset="11249.8635">7235 3327 67,'-20'-15'482,"8"1"116,-1-5 119,0 4 118,6-6-71,1 7-41,-1 0 6,0-1-5,7 5-29,-6 5-46,6 0-53,0 5-78,0 0-424,0 5-94,6 10 0,1 4 0,0 5 0,-1 12 0,1 6 0,6 13 0,-6-2 0,5 10 0,2 2 0,-2-2 0,1-4 0,0-1 0,-6-5 0,-1 2-226,-6-6-565,6-15-146,2 1-170,-2-12-76,7-7 64,-7-13 115,1 4 181,5-14 190</inkml:trace>
  <inkml:trace contextRef="#ctx0" brushRef="#br0" timeOffset="18671.501">8147 3395 126,'13'-5'413,"-7"5"62,1 0 48,6-5-21,-13 5-74,6 0-59,1 0-5,-1-5 15,1 5 22,0-4 26,-7-2 18,6 2 7,0-5-10,-6 3-13,-6 2-14,6-7-28,-6 6-32,-1 1-41,0-5-38,1 3-34,-7 2-215,-7-2-27,1 6 0,0 0 0,-8 6 0,-5 4 0,7-1 0,-9 5 0,8 2 0,0 7 0,1 2 0,5 4 0,0 4 0,1 8 0,12-2 0,0 4 0,1 2 0,12-1 0,1-1 0,6 1 0,0-8 0,7 2 0,0-14 0,5 1 0,1-12 0,0-3 0,0-4 0,1-12 0,-1-4 0,-7-3 0,1-12 0,-1 1 0,0-6 0,-5-4 0,-8-1 0,7-4 0,-7 1 0,1-1 0,-7 0 0,7 0 0,-7 0 0,0-2 0,0 8 0,-7-1 0,7 4 0,-7 11 0,7 4 0,0 0 0,0 12 0,0-3 0,7 12 0,0 7 0,-1 7 0,0 5 0,8 9 0,0-1 0,-3 13 0,3-8 0,-2 6 0,8 0 0,-6 0 0,-1-5 0,-1-4 0,2-7 0,-8 1-172,0-9-309,8 0-60,-8-5-71,1-10-61,-1-2-38,0 3-60,-6-12-94,0 3 4,7-2 70,-7 0 98,0-5 111,0 5 158</inkml:trace>
  <inkml:trace contextRef="#ctx0" brushRef="#br0" timeOffset="19015.2395">8531 3786 185,'-6'-5'459,"0"-5"80,-2 5 75,2-4 23,0-1-49,-1 0-37,-1 6 25,2-7 48,6 7 41,-4 4-1,4-6-35,0 6-48,0 0-73,0 0-137,0 0-371,10 6 0,-2-2 0,5 7 0,7 3 0,0 10 0,5 1 0,1 9 0,1 5 0,-1 0 0,0 4 0,6 2 0,-13-1 0,9 0 0,-11-4-127,-3-1-410,6-6-68,-7-4-61,0-4-36,0-5 0,0-6 0,0-9-36,0 0-35,-6-5 42,-7-5 76,6 0 82,0-5 111</inkml:trace>
  <inkml:trace contextRef="#ctx0" brushRef="#br0" timeOffset="19280.8586">8883 3802 79,'0'-12'417,"0"8"72,0-6 53,0 0-5,0 5-70,0 1-88,0-2-41,0 6-13,-7 0-1,7 6-5,-12-2-16,5 1-25,-6 5-33,0 4-39,0 6-40,-6 5-41,-9 4-29,11 1-31,-11 4-26,3 4-18,-1 1-17,6 6-39,-6-6-63,7 0-90,-1 0-115,0 0-133,-5-5-197,11 0-155,-6-4-43,8 0 39,5-1 90,-1-1 117</inkml:trace>
  <inkml:trace contextRef="#ctx0" brushRef="#br0" timeOffset="20421.4483">9144 3459 32,'0'-16'399,"0"-2"70,0-2 56,0-5 5,0 2-53,0-7-72,0 5-17,0 5 9,0-5 18,0 2 29,0 4 24,0-1 13,0 0-2,0 2-13,0 8-15,0-1-30,0 1-44,0 5-51,0 2-85,0 3-241,0 0 0,0 8 0,0 7 0,6 4 0,0 16 0,1 9 0,6 9 0,-7 6 0,7 15 0,1-1 0,6 0 0,-8-1 0,9-3 0,4-10 0,-6 0 0,7-15 0,1-6 0,-1-3 0,-1-11 0,8-9 0,-5-5-214,-4-10-153,-4 0-48,0-10-35,5-5-25,-5-5-21,-14 2-11,8-3 10,-14 3 16,0-2-3,0-1-27,-8 3-39,-4-2-47,-1 1 9,-7 4 33,-6 5 62,0-4 99</inkml:trace>
  <inkml:trace contextRef="#ctx0" brushRef="#br0" timeOffset="21437.0389">9326 3741 371,'-32'-4'494,"6"4"87,-1-4 85,1 4-31,12-6-102,3 1-76,3 1-49,2-2-51,12 2-40,7-12-79,1 8-62,6-12-43,5 5-47,1 1-31,6 4-42,1-5-9,-1 5-7,-6 0-7,7 6-10,2-2-12,-11 6-14,8-4-5,-5 4-5,-1-5 1,-6 0 12,5 5 14,-5-5 14,0 1 10,-14 4 12,8 0 14,-7 4 7,-3-4 26,-4 5 29,8 5 23,-8-6 19,0 11 13,0 0 8,-8 10-15,4-1-24,-11 6-19,9 3-24,0 6-40,-8 2-12,8 2-12,-7-4-30,6 5-51,0-9-52,1-2-35,6-9-60,0 1-55,0-10-28,6-1-8,1-9 0,0-5 12,-1-10 29,1-6 38,-1-2 44,8-5 52,-14-8 53,12 1 54,-4-3 51,-1-1 53,-7-5 60,0-1 67,0 1 59,0 6 47,-7-2 44,7 1 40,0 5 7,0 9-13,7 0-16,-7 5-13,4 6-30,-4 9-38,14 0-34,-8 5-36,8 5-39,-8 4-38,14 11-38,-7-7-40,0 8-29,6 3-31,-5 6-41,-2 8-67,0-4-81,2 10-87,-7-5-74,6-5-63,-6-5-54,-1-3-25,0-3 1,-6-8 19,8-6 25,-8 1 21,0-10 20,0-5 12,-8 0 4,2-5-11,0 0-18,-8-5 1,1 0 38,-7-1 79,2-2 128,-9 3 167,2-5 200,-2 2 155,1-3 113,1-4 82,-2 5 44,1 1 4,0-1-49,6 5-42,7 0-47,0 2-66,13-2-73,0 0-67,0 0-61,13 5-43,0-4-38,7-1-17,-1 0-19,7 0-26,0 0-21,7 2-19,-7-4-5,7 3-7,-1-6-3,-6 6 0,0-1 0,1-4 5,0 3 6,-9 1 4,2 0 1,0 0 2,-14 2 1,7 8 4,0-5 1,-13 0 2,6 5 25,-6 0 24,7 5 29,-7 0 21,0 3 21,0 2 10,0 6-14,0 3-22,0 1-30,0-1-27,6 7-25,-6 2-17,0 1-29,6 1-42,2-1-50,-8 0-56,6 0-52,0 0-43,-6-9-25,6 0 5,2-5 20,-2-6 43,0-4 41,-6 0 43,7-5 39,-1-10 36,-6 1 31,0-6 28,-6-5 35,6 0 39,-7-4 44,1 0 47,6-5 59,-6-5 70,-2-7 66,2 3 48,0-1 28,0-4-1,-2 8-32,8-4-60,8 9-70,-8 1-86,12 5-182,-6 5 0,8-1 0,-1 5 0,0 5 0,6 0 0,0 6 0,-5-2 0,6 3 0,-8 3 0,9 3 0,-9 3 0,1 4 0,-6 4 0,-1 1 0,0 9 0,-6 1 0,0-1 0,-6 6 0,0-1 0,-1 4-59,1-2 9,-7 2 8,13-9 10,-6 1 5,6-5 6,0-5 6,6-1 5,7-9 2,-7 0 6,13 0 3,-5-5 4,5-5 1,1 5 0,6-5 1,-7 5-1,1 0 1,0 0-4,-2 0 0,1 5 0,-4 5-1,-9 4-2,7 6 0,-13-1 0,0 7-1,0 2-1,-6 1 0,-7 1 0,-2-1-14,5 0-34,-11 0-71,1 1-116,0-6-127,1-3-183,0-3-179,-7-3-232,0 0-115,0-11 17,-6 2 74,5-2 156,1-4 178</inkml:trace>
  <inkml:trace contextRef="#ctx0" brushRef="#br0" timeOffset="22733.8788">4121 5364 100,'0'5'471,"-4"-5"107,4 5 103,4-5 67,-4 0-77,8 0-58,-2 0-19,7 0-9,0-5-28,7-5-42,-1 0-58,7 0-76,0 0-95,0 1-93,7-1-70,-8 5-52,9-5-35,-7 5-22,4 5-36,-4-5-57,-9 10-94,9-5-102,-7 5-115,-8 0-129,7 0-95,-12 0-49,6 0-15,-13 0-23,0 0-54,-6 4 31,-8 1 68,-5 5 76,0 0 87</inkml:trace>
  <inkml:trace contextRef="#ctx0" brushRef="#br0" timeOffset="22874.4997">4376 5490 334,'-26'25'487,"6"-5"113,-5-2 115,11-2 8,1-1-62,1-7-29,4 2-7,8-4-19,-6-2-32,6-4-46,6 0-60,8 0-75,-1 0-85,7 0-77,0-4-76,-3-2-60,11 2-59,-1 4-81,-2 4-121,-6-4-156,1 0-198,6 6-208,-7-6-269,-5 4-151,11-4 1,-5 6 88,6-6 164,1 0 190,-2 0 280</inkml:trace>
  <inkml:trace contextRef="#ctx0" brushRef="#br0" timeOffset="23624.4775">5223 5090 173,'-7'-10'393,"7"0"53,0 7 16,0-7-46,0-1-69,-6-4-75,6 5-31,0-5 10,0 1 33,-7-5 34,7 3 32,0 3 17,-6-7 7,6 11-5,0-6-9,0 10-12,0-5-19,0 5-20,0 5-18,0 5-31,6 5-46,1 3-45,6 18-36,0 7-31,-1 16-31,7 5-28,2 4-17,-2 2-11,2-3-8,-2-3-4,6-6-6,1-4-2,-6-10-3,0-4 1,-1-6 0,0-10 3,1-8 3,0-6 2,-7-5 3,1-10 4,-8-6 16,0-2 22,7-12 28,-13 1 26,6-6 22,-6-8-18,7 4-104,-7-10 0,0-4 0,0-2 0,-7 2 0,7-1 0,0 0 0,-6 1 0,6 9 0,0 0 0,0 11 0,0 2 0,0 7 0,6 4 0,-6 10 0,7 10 0,-1 0-370,8 14-351,-8 2-181,8 3-238,-2 10-59,-6 1 65,8 4 122,-1-1 178,-1 2 202</inkml:trace>
  <inkml:trace contextRef="#ctx0" brushRef="#br0" timeOffset="24077.5853">5906 5315 105,'7'0'439,"-1"0"78,1-5 60,0 5 20,-1-5-82,-6 0-75,0 5-39,0-5-21,0 5-15,0 5-25,0-5-39,0 10-50,0 0-56,-6-1-48,-1 11-40,0 5-30,1 3-26,-1 11-19,-6 0-5,7 1-27,-7-1 1,7 4-4,-8-4 0,8-4 0,-7 4-7,6-9 0,1-1-31,0-9-29,6-6-38,-7-4-49,7 0-43,0-10-42,0 0-33,0-6-17,0-8-1,7 0 21,-1-6 36,0-4 48,1-6 49,-7 0 44,7 1 36,-7-4 25,6-3 25,0 7 26,-6-5 31,0 0 39,7 0 48,-7 4 57,0 1 53,0 6 39,7 3 35,-7 0 17,6 1 22,1 9 12,-7-5 4,6 10 9,0 0-1,7 0-9,-6 10-37,6 5-49,7 0-54,1 10-57,-5 4-56,5 6-110,6 9-10,-8-6 0,0 11 0,1-4-45,-1 4-140,-6-5-88,0 4-93,1-8-67,-8-6-54,1-4-44,5-6-16,-12-4 3,7-1 12,-7-10-16,0-8-29,-7 0-56,7-6 1,-12 0 35,-1-4 56,-1 4 90</inkml:trace>
  <inkml:trace contextRef="#ctx0" brushRef="#br0" timeOffset="24233.832">5842 5686 410,'-26'4'532,"-1"-4"94,2 6 93,4-6-46,2 4-98,13 1-52,-1-5-31,7 0-3,7-5-29,-1 1-49,13-2-52,2-3-64,4-1-64,8 0-86,-1 0-66,1 0-44,-1 6-61,1-1-107,-2 5-127,-3 0-188,-2-4-233,0 4-267,-6-6-103,-1 2 19,0 4 82,8-6 164,-8 2 220</inkml:trace>
  <inkml:trace contextRef="#ctx0" brushRef="#br0" timeOffset="25296.3108">6525 5369 151,'0'-20'460,"7"5"77,-7 1 67,0-1 21,-7-5-83,7 6-69,-6-6-38,-1 5-11,1-3 1,-7 2-5,7 6-16,-1-3-20,-6 1-15,0 9-28,0-2-36,0-1-49,-8 6-49,2 6-50,7 2-44,-8 13-39,1 3-29,5 5-18,2 6-11,-2 9-7,8 5-4,6 0-10,6 4-31,1 1-58,6 5-80,0-6-76,0 0-52,13-8-38,0-11 0,1-5 33,-2-9 70,8-16 70,-1-4 53,-6-4 43,7-12 32,-7-2 32,-7-6 40,8-6 40,-8 0 53,-6 1 46,1-1 41,-1 1 24,-7 6-3,0 3-11,-6 1-34,0 8-35,-6 1-35,6 6-23,-6 4-28,-3 4-20,9 2-12,-4 9-12,4-2-8,-6 8-10,12-3-6,-6 2-7,4 5-6,11-5-16,-3-1-20,2 0-14,5-4-7,1-5-2,-7-5 1,6-1 15,1-8 23,-1-6 16,-5 0 2,-2-5 18,2-4 31,-8-1 33,2-4 32,-8-5 35,0 0 42,0 0 19,-8 4-2,-5-5-7,6 6-12,-5-1-141,-2 1-33,-5 4 0,6 1 0,0 5 0,7-2 0,-8 7 0,8-1 0,6 5 0,0 5 0,0 0 0,0 10-98,13 4-350,-6 2-149,12-2-116,-6-5-60,6 7 0,1-6 83,0-6 115,0 2 143,-1-6 145,-7 0 125,8-6 105,-13 2 83,-1-2 71,1 2 66,-7-2 64,0-4 53,0 7 46,0-3 24,0-3 13,-7 4 3,1 0-7,-1-6-12,1 7-10,-1-1-8,0 0-14,-5 5-24,6 0-37,-3 0-40,5 5-47,-2 0-41,-2 10-40,8 0-30,0-2-20,8 13-13,-2-3-14,7 3-7,-1-3-9,8 7-21,-7-6-28,7 6-37,-2-6-22,-4 0-16,5 1-4,-12-5 15,6 3 25,-13 2 34,6-5 25,-6-5 21,0 4 11,-6-4 11,6 3 4,-13-2 0,6-2-1,-6 1-3,1-5-3,-2-6-6,2 8-19,-8-9-58,7 2-86,-1-5-114,-4 0-150,9-5-172,-1 2-248,-4-9-109,0-2-5,2 4 69,12-9 126,0 3 159</inkml:trace>
  <inkml:trace contextRef="#ctx0" brushRef="#br0" timeOffset="26030.66">7547 5500 196,'6'-10'455,"9"-4"73,-9 5 63,-6-7-7,6 6-83,1 0-57,0-3-31,-7-3-13,6 6-7,-6-3-14,0 3-14,6 0-23,2-5-19,-8 5-26,6 5-28,-6 1-33,5-1-37,3 10-34,-2-1-34,-6 6-27,6 10-23,-6 4-15,-6 11-20,6-2-18,-6 11-14,-7 0-7,-1 1-5,2 3-11,-2-4-20,2 0-24,-9-4-22,2-6-13,6-6-6,-7 1 0,1-7 18,6-9 25,-6-3 22,5-6 16,2-8 9,-1-6 6,0 0 6,0-9 16,-1-6 24,8 1 28,0-5 31,-1-5 33,-1 1 31,8-3 19,0 1 11,0 6 3,0-4-128,0 7-76,8 8 0,-1-2 0,-1 10 0,7 0 0,0 5 0,7 5 0,-1 5 0,7 5 0,0 5 0,1 4 0,-2 5 0,0 5 0,9 7 0,-1-3 0,-8 2 0,1-1 0,-5 5 0,-3 0-487,2 0-375,-7-5-209,0 0-147,-1 1 4,3-6 110,-3 0 167,-5-3 197,6-7 259</inkml:trace>
  <inkml:trace contextRef="#ctx0" brushRef="#br0" timeOffset="27296.2545">8466 5592 198,'0'0'337,"0"0"33,-6 0 0,6 0-39,-7 0-47,0 0-59,7 0-63,-6 0-46,0 0-31,-1 0 0,0 0 4,1 0 11,0 0 13,-1 0 16,1 0 13,-1 0 9,0 0 13,7 0 18,-6 0 21,0 0 22,6 0 16,0 0 18,0 0 9,0 0 17,0 0 22,6 0 24,-6-3 24,0 3 11,0-5 7,6 0-14,1 5-27,0-5-35,6 0-35,-1-1-167,8 2-95,-7-2 0,12 3 0,2-3 0,-1 6 0,-1-5 0,9 5 0,-1 0 0,-1-4 0,0 4 0,1 0 0,1-6 0,-9 6 0,1-4 0,7 4 0,-14-5 0,0 5 0,-5 0 0,-2 0-97,1 0-286,-6 0-53,0 0-45,-1-5-47,-6 5-53,0-5-29,0 0-37,-6 0-76,-1 0-75,-7-4 11,2 3 76,-1 2 86,0-1 117</inkml:trace>
  <inkml:trace contextRef="#ctx0" brushRef="#br0" timeOffset="27561.8712">8596 5315 339,'-6'-5'492,"-8"0"73,8-5 82,-8-5-15,10 6-74,4-5-16,-7-2 29,0 6 40,7-3 13,0-3-25,0 2-39,0 5-52,7-6-75,0 10-80,-3-1-196,-4 2-157,14 8 0,-8 7 0,8 4 0,-8 8 0,8 3 0,-1 7 0,-1 6 0,2 5 0,-2 1 0,2 3 0,-8-5 0,6 6 0,-4 1 0,-2-7-315,-6 2-234,7-7-106,-1-4-80,0-4-59,2-10-66,-2-7-64,0-3 22,-6-4 95,8-6 110,-2-6 126</inkml:trace>
  <inkml:trace contextRef="#ctx0" brushRef="#br0" timeOffset="28327.4582">9477 5251 373,'6'-15'466,"-6"-3"61,0 2 34,0-3-50,0 0-73,-6-1-16,6 0 4,0 1 16,-6 4 28,6 0 22,0 7 4,-9-2-17,9-1-22,-6 6-27,0 0-51,6 5-58,0 5-62,-7 5-61,7 6-154,0 7-44,0 11 0,-7 9 0,14 8 0,-7-2 0,7 9 0,5-4 0,3 4 0,3-5 0,-5-4 0,6-4-102,1-1-224,0-11-97,5-4-75,-5-7-96,6-9-74,-6-8-47,-1-5-54,-4-10-87,-3-5 0,0 0 85,2-8 104,-8 3 114</inkml:trace>
  <inkml:trace contextRef="#ctx0" brushRef="#br0" timeOffset="28530.5769">9723 5359 69,'0'-6'450,"-7"2"96,7 4 85,0-5 73,-6 0-59,6 0-77,0 0-24,6-4-4,1 4-2,6-5-36,1-5-47,5 5-51,0-3-68,8-3-80,-9 6-76,9 0-57,-7 1-42,7 5-36,-3-2-33,-4 6-51,0 0-77,-1 0-102,1 0-110,-8 0-137,8 6-143,-6-6-117,-2 0-140,-5 4-74,-1-4 16,1 0 91,0 0 126,-1 0 144</inkml:trace>
  <inkml:trace contextRef="#ctx0" brushRef="#br0" timeOffset="29030.5612">10524 5061 144,'-6'0'452,"6"-10"76,0 5 67,-7-5 18,1 0-80,-1 2-63,-6-4-31,0 4-10,0-2-1,0-1 1,0 1-11,0 7-28,-5-4-29,-3 3-33,1 8-38,0 3-49,1 2-44,-7 6-38,7 3-31,5 7-30,-4 5-22,4 4-21,8 0-18,-1 11-15,1-1-10,6-1-6,6-4-6,1 0-4,5-4-7,8-11-5,0-4-3,-1-7-5,7-7-2,0-6 0,-6-6 2,5-7 6,2-7 8,-7-4 2,-1-1 3,1-4 3,-7-6 2,0 1 1,0 1 0,-13 3 6,6 1-3,1 4 17,-7 1 17,6 9 13,-6 5 8,0 0 9,6 5 12,-6 10-9,7 5-11,-1 10-15,8 4-45,-1 6 0,0 3 0,-1 6 0,3 6 0,4 4 0,-6 0 0,6-5 0,-6 5 0,0-1 0,0 0-4,-6-3-34,-1-6-3,-6 0 12,0-5 20,-6-1 2,-1 3 5,-6-13 2,7 2 9,-14-1-4,7-9-8,-6 0-17,0-6-31,-2-3-44,2 3-68,-8-9-98,2 0-110,-1-3-115,0-3-126,6-4-113,-6 0-154,5-3-80,-4-3 18,6-4 83,6 5 127,-1 1 141</inkml:trace>
  <inkml:trace contextRef="#ctx0" brushRef="#br0" timeOffset="29947.4271">11130 5119 279,'13'-9'444,"-7"4"66,1-5 39,6 0-45,-13 0-72,7 2-41,-7-2-5,6-1 1,-6 1 1,-6 0 0,6 2-14,-7-4-24,7-2-34,-13 10-30,6-7-29,-5 7-32,-1 4-37,0 0-38,-7 4-38,0 7-35,-4 3-27,3 5-20,1 6-13,1-1-7,5 11-3,2-1-3,5 1-2,14-1-4,-1-6-4,7 7 0,0-6-2,13 0-3,-7-5-17,14 2-18,-7-3-19,1-3-28,-2-1-21,-5-3-14,-1-2 7,1 5 17,-14-4 22,1 5 27,-7-6 27,-7 6 14,1 0 14,-8-7 5,2 7 2,-8-4 1,1-7-3,0 1-5,-1-6 4,7 2 17,0-12 13,-1 2 15,7-11 20,1-5 22,2 0 12,4-9-9,0 1-6,4-7-9,2 2-13,8 3-11,-1-5-10,0 2 2,8 3 3,-9 1 6,14-1 8,-6 1 0,6 6 3,-7-3-5,7 3-6,-1 8-7,-4 0-10,5 0-3,-6 10-11,-7 0 3,6 10 0,-6 5 1,0 4-3,1 7-5,-8 7 1,0 1-17,0 1-26,1 9-43,-7-5-67,7 6-93,-7-2-96,0-9-102,6 1-90,-6-6-66,7 1-19,-7-10 22,0-11 15,6-4 7,0-14 3,-6-1-12,7-9 2,-7-5 27,0-6 61,0 2 87</inkml:trace>
  <inkml:trace contextRef="#ctx0" brushRef="#br0" timeOffset="30056.7974">11468 5261 122,'-12'-49'364,"12"4"120,-13-3 106,6 4 51,-6 0-8,7 5-69,0 11-50,-2 3-44,2 1-61,0 9-74,6 5-83,0 0-71,0 5-66,0 0-73,6 5-80,0 0-113,2 5-142,-2-5-182,0 10-266,0 5-122,8-7-27,-8 13 57,13-6 115,0-2 164</inkml:trace>
  <inkml:trace contextRef="#ctx0" brushRef="#br0" timeOffset="30384.9028">11788 5021 330,'6'5'533,"1"0"76,-1 0 74,-6 0-2,0 0-106,0 0-51,0 5-11,0-1 2,-6 1-10,6 10-36,0-1-68,0 6-87,0 5-84,0 8-74,0 1-64,0 5-44,6 0-38,1 0-34,-1 1-36,1-6-33,0-6-12,-1-4-13,1-5 16,5-8 26,-5-1 26,6-10 28,-7-5 21,7-5 34,-6-10 48,-1-1 50,1-2 56,-1-7 54,1-5 46,0 1 20,-1-4-1,0-6-225,7-6-81,2 1 0,-5 0 0,5 6 0,-3-3 0,2 13 0,6-1 0,-7 9 0,-1 5 0,8 10 0,-7 5 0,0 5 0,-6 10 0,5 10 0,-5-1 0,0 16 0,-1-1 0,0 0 0,1 4 0,-1-4 0,-6 5 0,0 1 0,0-2-526,0-4-254,0-5-83,7-9-55,1-5-35,-4-11-10,2-5 63,9-4 117,-3-4 121,8-5 132</inkml:trace>
  <inkml:trace contextRef="#ctx0" brushRef="#br0" timeOffset="37087.8978">12752 5267 2,'-7'-6'363,"7"2"67,-6-7 48,-1 6-16,0-5-58,1 7-72,0-7-35,-2-6 6,1 2 26,3 0 34,-10 4 30,8-5 29,6 5 20,-7-5 5,0 6-3,1-1-7,6 0-14,-6 5-38,6 0-33,0 5-43,0 0-42,0 5-160,0 0-107,0 5 0,0 9 0,0 6 0,0 5 0,0 9 0,0 4 0,0 11 0,6 0 0,0-1 0,1 1 0,0-1 0,7-3 0,-4-7 0,5-4 0,-3-4 0,8-11 0,-7-5 0,13-8 0,-6-11 0,-1-5 0,7-10 0,-6-10 0,-1-4 0,2 0 0,-10-10 0,3 0 0,-8-5 0,1-1 0,-7-4 0,0 1 0,-7-1 0,1 0 0,-8 0 0,-5 1 0,6 4 0,-12 5 0,4 1 0,-4 7 0,6 1 0,-13 12 0,5 3 0,7 9 0,-5 3 0,5 6 0,0 3 0,6 9 0,8 3 0,-1 7 0,7 1 0,0 2 0,7 6 0,7 0 0,5-4 0,8-1 0,4 0 0,2-9 0,-1-1 0,8-4 0,-1-5 0,1-5 0,-2-5 0,-5 5 0,-8-5-272,1 0-387,-6-5-120,7 0-87,-15 0-99,1-10-64,0 1 39,-1 0 103,-4-2 144,-1 6 145</inkml:trace>
  <inkml:trace contextRef="#ctx0" brushRef="#br0" timeOffset="37369.1438">13293 4939 152,'-14'-10'498,"1"-4"112,0-1 110,0 0 86,1 0-67,-2-4-20,8-1 6,0 1 10,-1-1-7,1 1-33,6 3-57,0 6-212,0 2-426,6 3 0,1 5 0,5 5 0,8 3 0,-1 12 0,7 5 0,0 9 0,6 15 0,1 5 0,1 15 0,-9 3 0,1 11 0,-6 0 0,-7 1 0,-1-2 0,-5 2 0,-14-7 0,7 7 0,-12-6-209,-1-5-376,-7-4-92,0-6-88,8-9-105,-7-10-131,-1 1-1,6-17 53,-6 2 119,7-16 140,1 1 183</inkml:trace>
  <inkml:trace contextRef="#ctx0" brushRef="#br0" timeOffset="38025.3776">13963 5070 330,'0'-29'474,"-7"6"65,7-3 66,0-2-44,-6 3-71,0-6-23,6 8 13,-7-2 38,0 1 41,7 0 21,-6 4-7,6 1-17,-6 3-38,0 2-52,6 0-67,0 9-323,0 5-76,0 0 0,0 5 0,0 5 0,0 8 0,0 17 0,6 9 0,0 15 0,0 10 0,1 8 0,6 1 0,7 5 0,-1 0 0,7-4 0,0-12 0,7-3 0,-1-15 0,1-4 0,-1-16-405,1-6-89,-1-13-29,7-4-29,-13-12-24,0-8-6,1-1 8,-7-9-11,-8 0-43,-6 0-64,-6-6 17,-6 5 52,-6 10 66,-2-4 89</inkml:trace>
  <inkml:trace contextRef="#ctx0" brushRef="#br0" timeOffset="38994.0915">14015 5480 2,'-20'6'475,"7"-6"109,7-6 73,0 2 55,12-11-97,7 0-147,7-3-99,0-2-66,4 1-23,9-1 1,-6 0 19,5 0 22,1 6 16,-1-6 12,1 5-5,-1 6-21,-6-1-40,8 0-51,-9 10-52,-5 0-46,0 6-39,-1 4-30,-6 3-19,0 7-12,-7 5-11,-6 3-18,0 8-24,0-3-29,-6 6-40,0 5-48,-8-5-59,8 6-55,-7-6-50,-1 0-32,8-10-11,0 0 12,0-9 26,-2-5 48,2-12 57,6-3 57,0-10 44,0-4 37,0-10 33,6-5 29,-6-6 34,0-8 32,8-2 47,-8 2 58,0-6 65,0 6 59,0-2 52,0 6 32,6 5 13,-6 4-8,6 7-21,0 2-33,2 3-41,5 12-224,-1 6-66,2 6 0,4 4 0,-4 8 0,6 7 0,-7 4 0,7 5 0,-2 1 0,-3-2 0,-3 6 0,8 0 0,-14 6 0,6-7 0,2 7-267,-7-6-247,5-5-63,-5-3-46,0-8-16,-1-5 27,0-2 50,0-11 37,-6-5 24,0-11 19,0 1 15,-6 2 16,-6-7 35,-2 5 61,2 2 112,-9-8 158,3 1 181,-10 5 145,9 0 104,1 0 75,-2 6 43,-7-2 9,7 2-29,8 4-29,-1-5-34,6 1-42,7-2-61,0 2-74,7-6-70,6 0-48,7-4-32,-2-1-28,9-4-12,-1-2-7,-1 2-5,3-1-1,-2 1-2,6-1 0,-7 0 2,1 1 0,1-1 0,-1 2-1,-1 3 9,-5 5 22,0 0 27,1 5 37,-9 0 43,7 5 38,-6 5 28,-7 0 6,2 5-12,-2 5-26,0 4-36,-6 6-34,6-2-33,-6 7-26,0-1-20,7 1-16,0 3-31,-7-2-39,6-3-40,1 1-36,-7-3-31,6-3-15,1-1 10,0-14 26,-1 2 35,-6-5 33,6-10 30,2 0 19,-8-5 19,0-9 15,0 4 22,0-9 33,-8 4 42,2-9 50,0 0 61,-1-6 62,0 6 53,-6-10 34,7 4 9,6-4-12,0 1-40,0 3-267,0 6-48,6 0 0,7 4 0,1 1 0,-2 4 0,7 6 0,1 0 0,0 4 0,1-1 0,-3 11 0,8-4 0,-6 8 0,-1-4 0,1 6 0,-8-1 0,2 10 0,-2-2 0,-12 7 0,7-1 0,-7 7 0,-7 2 0,7 2 0,-6 4 0,0-4 0,0-7 0,6 6 0,0-3 0,0-7 0,0 0 0,6-4 0,6-5 0,1-1 0,1-3 0,-1-6 0,0 0 0,2 0 0,1 0 0,-1 4 0,4-4 0,-5 5 0,-2 1 0,-5 3 0,6 6 0,-7 0 0,-6-2 0,0 7 0,0 5 0,-6-5 0,-1 3 0,1 7 0,-7-5 0,-1 4-31,-5-5-160,-2 6-104,5-7-115,-5-1-123,-6-4-124,7-3-107,2-9-125,-9 4-70,1-10 16,0 0 87,0 3 127,1-3 144</inkml:trace>
  <inkml:trace contextRef="#ctx0" brushRef="#br0" timeOffset="39822.1949">4467 7180 380,'-6'0'554,"-8"-3"115,8 3 113,0 0-18,-1 0-90,1-6-46,6 2-42,0-2-49,6 1-67,1-5-64,5 2-74,2-2-78,5-2-69,7-2-63,0 4-44,0-5-35,7 1-23,-2 4-48,-3 1-77,4 4-96,-6 0-98,1 0-125,-2 5-130,-5 5-89,0-5-76,-8 5-97,-6 0-49,3 4 48,-18 1 93,9 1 102,-12 7 135</inkml:trace>
  <inkml:trace contextRef="#ctx0" brushRef="#br0" timeOffset="39978.4353">4513 7367 413,'-26'23'570,"0"2"128,6-5 105,1-5-43,12-2-77,1-2-45,12-6-46,1-5-67,6 5-64,7-10-65,-2 0-82,9 0-84,5-4-76,1 3-61,-1-3-43,1 3-58,-1-3-90,1 4-113,0 0-125,-8 0-156,2 2-156,-7 3-177,-2-7-136,-3 2-10,-3 5 60,1-4 122,-6-2 142,-7 6 201</inkml:trace>
  <inkml:trace contextRef="#ctx0" brushRef="#br0" timeOffset="40509.6732">2383 7161 199,'-13'-15'498,"1"-9"105,-2 10 109,2-5 63,-2 4-74,-5-6-26,5 7 8,8 0 6,-8 4-14,3-5-34,3 5-52,2 5-73,6 0-281,0 2-235,-6 3 0,6 0 0,6 0 0,0 8 0,6 12 0,3 9 0,11 4 0,1 12 0,5 4 0,0 10 0,7-2 0,-7 7 0,7 0 0,-6 0 0,-1-11 0,-6-4 0,1-10 0,-1 1 0,0-16 0,-8-4 0,3-10 0,-1-6 0,-1-8 0,1-11 0,-2-5 0,-4-9 0,-1-5 0,0-11 0,-6 2 0,-1-6 0,-6 0 0,6 0 0,-6-4 0,-6-2 0,6 2 0,-6-1 0,-1 6 0,7-1 0,-6 8 0,6 8 0,-7 9 0,7-1 0,7 11 0,-7 4 0,6 10 0,1 4 0,-1 11-236,7 9-664,0 1-243,0 10-137,6-1 11,-5 9 128,5 3 179,1-4 216,5 3 286</inkml:trace>
  <inkml:trace contextRef="#ctx0" brushRef="#br0" timeOffset="40994.0292">3067 7494 334,'-7'0'559,"7"0"131,-6 0 124,0 0 23,-1 5-74,1-5-44,6 0-54,-7 3-77,7-3-92,0 6-94,0 4-99,0 0-107,7 0-66,-7-1-51,13 5-32,-7 2-28,0-2-32,1 1-23,0-1-43,-1 1-46,0 0-37,1-5-24,0-1 1,-1-4 16,-6-5 27,6 0 39,-6-5 34,0-4 31,6-1 28,-6-5 32,0-5 44,0-4 47,0 0 48,0 0 44,-6-7 37,6 3 25,0-2 3,6-4-10,-6 0-24,7-5-211,7 4-25,-8 0 0,8 8 0,-2-3 0,7 5 0,-5 1 0,6 4 0,-1 7 0,1 3 0,-1-2 0,0 12 0,-5-4 0,-8 8 0,7 8 0,-7 1 0,-6 13 0,0 2 0,0 6 0,-6-4 0,-7 3 0,0 7-61,6-5-13,-5-2 17,-2 2 17,2-7 11,6-2 9,-1-3 10,0-7 5,7-1 2,-7-7 1,7-2 1,7-2 2,0 2-1,0-2 0,5-4-8,1 0-19,0 0-30,0 6-46,6-2-48,-6 6-50,1-1-40,-2-3-17,-4 3 6,4 6 28,-4-5 38,-8 5 48,0-1 45,0 1 33,-8 0 28,-4 4 17,4 1 11,-4-1 2,-2 1 2,1-6 9,-6 1 6,6 1 6,-7-8 6,8 7 1,-8-10 0,1 0-9,5 0-11,-6 0-30,1-5-53,7 0-84,-8 0-133,13-5-141,-7 0-209,2 0-181,12-5-58,-6 0 27,6 5 101,6 2 127,0-3 204</inkml:trace>
  <inkml:trace contextRef="#ctx0" brushRef="#br0" timeOffset="41478.3993">3523 7479 103,'-7'-10'445,"7"1"91,0-1 91,-6-1 56,6 7-30,0-6-28,0 5 23,0 0 42,6 2 22,1-4-2,0 7-30,-1-5-59,7 1-163,-7 4-458,14 0 0,0 4 0,-2 8 0,9 1 0,-1 1 0,1 10 0,5 2 0,0 3 0,1 0 0,-7 5 0,7 0 0,-7 1 0,1-6 0,-9 4-275,2-7-399,0 3-102,-1-10-58,-6-4-42,0 0-32,-7-6-15,8 1 72,-8 0 112,0-5 114,0-5 136</inkml:trace>
  <inkml:trace contextRef="#ctx0" brushRef="#br0" timeOffset="41681.5099">4005 7400 6,'-6'-29'436,"-1"-1"104,0 7 98,1 4 88,6 4-52,-6 5-93,-1-1-57,1 7-52,-8 4-57,8 4-63,-14 7-62,2 4-59,-3 8-56,1 6-47,-6 11-37,1 4-34,-8 10-16,1-1-55,-1 6-79,8-5-114,-8 0-147,6-6-144,7 1-197,-6 0-172,7-10-46,6 5 51,0-9 108,0-2 125,6-4 179</inkml:trace>
  <inkml:trace contextRef="#ctx0" brushRef="#br0" timeOffset="43118.9946">5392 6853 30,'0'-9'442,"6"-1"91,-6-6 83,0 6 87,-6 7-62,6-12-66,-6 10-16,6-5 22,-7 5 29,0 2 1,7-4-22,-6 7-36,6 0-51,0 0-79,0 0-200,0 7-223,0-4 0,0 12 0,0 5 0,6 4 0,1 10 0,6 5 0,-1 5 0,2 0 0,-1 0 0,7 5 0,1-4 0,-3-2 0,1-9 0,8 5 0,-8-9 0,0-12 0,1 2 0,7-10 0,-9-4 0,2-6 0,-1-10 0,-6-6 0,7-2 0,-7-7 0,6-5 0,-4-4 0,-5-5 0,-1-1 0,-3 1 0,0-4 0,1-1 0,-1 0 0,-6 0 0,0 9 0,0-3 0,0 9 0,0 4 0,0 5 0,0 6 0,0-1 0,7 11 0,-7 4 0,0 4 0,7 6-732,-1 5-187,0 1-175,1 2-109,6 5 44,-7 3 117,8-3 175,-1 7 182,-1-5 236</inkml:trace>
  <inkml:trace contextRef="#ctx0" brushRef="#br0" timeOffset="43478.3296">5913 7067 228,'0'10'487,"6"-4"94,-6 0 89,0-3 11,0 3-76,0-2-56,0 2-17,0-2-4,0 0-7,7 8-31,-7 1-45,0 2-58,0 6-80,0 2-86,0 12-76,-7-7-59,-6 11-42,7 0-38,-7 1-51,7 4-62,-7 0-76,-1-11-78,14 8-65,-6-13-56,0-3-40,6-1-13,6-9 12,0-10 27,-6-5 30,14-10 40,-8-5 57,7-4 58,0-6 56,-7 1 46,7-5 40,-6-5 36,-7 4 34,7 1 36,-7 4 44,6-4 46,-6 5 55,0-1 57,0 2 46,0 1 35,0-2 24,7 6 24,-7-2 14,6 5 1,0 5-4,-6 6-7,9-5-21,-3 9-34,-2-6-43,2 6-42,9 6-44,-9-3-43,7 3-35,1 8-33,-1 1-75,0 5-2,-1 4 0,2-6 0,-1 7-97,-1 5-88,1-6-93,0 6-92,1-1-77,-1 1-80,-1-12-63,-5 8-27,11-13 4,-9 3-10,10-6-22,-13-6-25,1 2 19,-1-6 50,-6 0 63,0 0 93</inkml:trace>
  <inkml:trace contextRef="#ctx0" brushRef="#br0" timeOffset="43634.5819">6017 7591 377,'-34'0'515,"3"0"89,-2 0 88,7 5-40,1-5-85,5-5-44,7 5-26,0-10-17,13 0-27,0 0-39,13-4-52,0-5-57,7 3-63,-1-7-63,7 3-57,7 1-51,-2-6-69,3 5-103,-8 1-114,6-6-157,1 11-172,-1-5-201,-5 3-207,0 3-44,-2 3 32,1-2 115,13 4 147,0 2 193</inkml:trace>
  <inkml:trace contextRef="#ctx0" brushRef="#br0" timeOffset="44118.9536">6720 7190 315,'0'-4'522,"-6"-2"106,-6 3 106,-1-3 6,-1 2-82,1-7-26,0 1-2,7 2-6,-8-2-23,1 4-33,0-4-37,0 0-64,1 0-82,5 7-229,-6-3-156,7 6 0,-1 0 0,7 6 0,-7 3 0,1 5 0,-1 5 0,7 11 0,-6-1 0,6 10 0,0 1 0,6 3 0,-6 1 0,7 0-491,6-5-122,-6-4-84,5-7-35,8 2 30,-7-15 92,6-1 109,1-8 128,-1-12 131,1 2 120,-2-10 104,3-7 93,-1 1 94,-7-3 92,7-6 83,-8-6 72,8 6 64,-7-6 38,6 6-4,-6-1-23,-6 12-42,0-3-55,-1 7-62,0 4-60,1 6-49,-7-1-60,0 5-163,0 5 0,0 5 0,0-1 0,0 10 0,0 2 0,0 3 0,0 0 0,7 0 0,7 1-11,-8-6-258,7-4-37,-1 5-3,1-10 27,7-5 51,0-5 68,-2-5 70,2-5 69,-7-5 65,7-5 65,-8 6 63,2-11 60,-1 5 52,-7-3 32,1-3 12,-7 3-101,0-2-224,0-4 0,-7 4 0,-6 6 0,7-6 0,-8 7 0,-5 2 0,6 2 0,0-1 0,1 9 0,-2 3 0,2-4 0,5 7 0,0 7 0,1-4 0,6 3-676,0 9-374,6-11-210,1 6-37,6 0 88,13-1 149,19-2 216,9-7 252</inkml:trace>
  <inkml:trace contextRef="#ctx0" brushRef="#br0" timeOffset="44400.1762">7399 7116 259,'25'-4'436,"1"4"58,-13-4 48,0 4-53,-6 0-78,-7 0-38,0 0 6,-7 0 23,1 0 42,-1 0 41,-6 0 21,0 4-11,0-4-28,1 4-37,-1 8-58,-1-9-66,1 7-62,0 5-52,0 0-44,-1 0-36,10 9-28,-11 1-23,15-1-20,0 1-22,7 3-19,1-2 0,-4-3 0,10 2 0,5-6 0,1 1-30,0 0-10,-7-5-9,6-1-13,-6 1-19,0-2-7,0 7 2,-6-4 8,-7-3 7,0 7 14,0-5 23,-7 5 13,1-6 9,-1 1 4,1 0 5,-7-5-2,6-1-8,-6 1-23,7 0-38,-7-5-60,0-5-78,6-5-81,1 0-107,-8-5-118,14-9-100,0-6-125,0-5-131,7-3-25,0-2 55,6 2 110,7 3 121,-2-4 177</inkml:trace>
  <inkml:trace contextRef="#ctx0" brushRef="#br0" timeOffset="44775.165">8016 7089 140,'20'-6'466,"-8"-3"89,3-2 85,-9 1 49,0 6-74,8-1-75,-14-5-40,6 5-17,0 1-16,-6 4-30,0 0-33,0 4-35,0 1-47,-6 5-59,0 9-62,-8 1-62,2 9-55,-3 5-41,3 0-21,-8 11-15,2-1-7,-3 5-1,9 0-3,-8-1 2,8-3-2,-2-6-1,2-6 2,-2-4 1,7-4 2,-5-5 1,5-11 1,0-4 1,1-10 3,0 0 12,-2-9 29,3-1 25,5-5 31,0 2 35,0-3 27,0-2 14,0-2-87,5 1-92,3 4 0,-2 2 0,0-4 0,8 9 0,-2-8 0,9 3 0,-9 2 0,14 2 0,-6 5 0,5 2 0,-5 4 0,6 3 0,1 3 0,-9 7 0,9 0 0,-7 10 0,-1-5 0,7 9 0,-13-5 0,6 3 0,1 1 0,-6-4 0,-8 1-345,8-5-311,-10-5-106,11-1-69,-9-5-55,6 2-74,-4-12 8,-2 2 81,0-2 128,1-2 125,0-2 148</inkml:trace>
  <inkml:trace contextRef="#ctx0" brushRef="#br0" timeOffset="45056.4063">8929 7138 410,'-7'0'564,"-7"0"121,8 0 127,-6 3 15,5 2-37,0-5 1,1 5-6,0 0-29,6 0-49,0-5-74,6 0-202,7 0-431,0-5 0,6 0 0,1 0 0,6 5 0,-1-5 0,3 2 0,-2 3 0,-1 0 0,7 0 0,-6 0 0,1 0 0,-7 0 0,0 3 0,-9 2 0,3 0-726,0 0-164,-2 0-158,1-5-134,1 6 26,-8-2 107,7 2 169,-6-6 180,5 0 218</inkml:trace>
  <inkml:trace contextRef="#ctx0" brushRef="#br0" timeOffset="45509.5173">9925 6922 326,'-8'-6'490,"2"2"89,2-2 96,-17 2-14,8 4-73,0-4-21,-8-2 5,3-3 21,-2 3-2,1 2-23,0 4-28,-2 4-54,2 2-57,0-6-78,0 4-176,5 7-175,1 3 0,6 5 0,1 5 0,-1 6 0,7 3 0,7 8 0,-7-2 0,13-6 0,0 7 0,8-1 0,-9-5 0,14-9 0,-6-5 0,5-7 0,-5-7-74,6-12-53,0-4 32,0-5 32,-7-9 26,0 0 19,-5-5 15,6-4 16,-14 4 14,8-1 13,-8-1 12,7 7 16,-7 5 6,1 0 7,6 14-19,-7 0-62,8 15 0,-8 4 0,6 6 0,2 14 0,-8 5 0,7 0 0,-6 10 0,6 0 0,-7 0 0,0 4 0,1 1 0,-7 10 0,0 0 0,0-11-25,-7 1 5,7-10 10,-12-6 7,6-3 4,-8-6 3,1-9-2,-7-1-2,8-9 0,-8 0-1,1-5-2,0-10-3,-8 0-23,7-5-41,0 0-72,9-4-103,-9-6-114,6 1-141,1-5-150,13-1-149,0-4-193,7 4-37,6-4 40,6 4 104,6 1 153,3-5 180</inkml:trace>
  <inkml:trace contextRef="#ctx0" brushRef="#br0" timeOffset="46118.8742">10635 7029 404,'7'-19'560,"-1"-1"101,-6 0 102,-6 5-26,6-4-83,-7 5-36,-1-2-11,-2-3-7,1 5-26,-3 4-35,-1 0-59,0 1-72,-1 4-80,1 5-78,1 0-242,-1 10-8,0-2 0,0 2 0,6 10 0,7 5 0,7-1 0,-1 7 0,7 2 0,7 1 0,-1-1 0,7 2 0,0 4 0,7 0 0,-7-4 0,0 0-301,-6-1-66,5-6-35,-5 1-7,0-3 19,-7-3 50,0 2 65,-7-1 68,-6-3 62,7-2 51,-7-4 38,-7 3 27,1-8 15,-1 6 12,1-7 4,-1-5 12,-6 2 15,6-6 15,-5-6 25,-2 2 30,8-11 45,-7 1 46,7-5 43,-7-6 34,13 1 13,-7-11-3,7 6-27,0-10-38,0 4-42,7 0-33,-1 2-21,7-1-11,0 4-3,0 1-2,6 0 0,1 5-9,0 0-91,-1-1 0,2 10 0,-2-4 0,0 9 0,1 5 0,-1 5 0,0 5 0,-6 5 0,7 4 0,-7 1 0,0 8 0,0 8 0,-6-7 0,-1 10 0,1-4 0,-1-1 0,-6 6-37,0-8-272,6-2-80,-6-5-54,0-4-35,0-7-26,9-5-7,-9-8 4,4-5 17,-4-7 19,6-4 23,-6-8 39,0-2 64,0-9 79,0 5 102,0-9 91,0 4 88,-6-6 91,6 1 92,-4-1 94,-5 6 63,3 6 46,0-1 43,6 9 27,-7 6-14,7-1-47,0 10-70,0 2-67,7-4-74,-7 12-74,6 0-94,0 0-115,-6 0-142,9 5-175,1-5-209,-3 10-261,0-5-100,0 10 4,6 3 81,0 3 144,13-6 192</inkml:trace>
  <inkml:trace contextRef="#ctx0" brushRef="#br0" timeOffset="46478.2385">11481 7034 437,'-6'0'569,"6"0"124,-13 0 123,7 0-8,-1-5-39,1 1-11,-1 4-34,7 0-69,-7 0-90,7 0-114,-6 4-121,6 6-114,0 0-87,0 8-53,0 13-35,6-1-33,-6 9-37,7-1-58,0 7-72,-1 4-92,1-7-83,-1 7-59,7-9-24,-7-1 17,7-9 53,-6-7 83,6-7 85,-6-3 73,-1-7 63,-6-2 47,6-8 49,-6-10 56,0-1 59,7-5 63,-7-4 56,0 3 44,0-7 20,0-7-1,0-4-19,8 0-32,-2-6-36,-2 12-34,5-6-80,-3 5-149,7 4 0,0 1 0,0 9 0,0 5 0,0 1 0,0 4 0,0 10 0,0 0 0,0 6 0,0 9 0,-7 0 0,8 4 0,-8 4 0,1 2 0,-1 5 0,0-6 0,-6 10 0,0-4-259,0-2-290,0 2-142,0-1-113,7-4-93,-7 1-95,0-13 0,8-13 70,-8 0 133,0 0 141,0 0 156</inkml:trace>
  <inkml:trace contextRef="#ctx0" brushRef="#br0" timeOffset="47431.334">11834 7460 306,'6'-25'472,"-6"2"63,7-3 58,-7 1-39,6 5-74,0 1-26,-6-4 7,7-2 36,6 1 47,-7-1 26,1 0-10,6 2-19,-7 2-39,7-4-63,-6 10-76,6 1-84,-7 1-238,1 1-41,-1 9 0,-6 3 0,7 9 0,1 6 0,-4 9 0,2 5 0,3 10 0,3 6 0,-6 4 0,1 5 0,6 4 0,1-4 0,-1-5 0,5-1 0,-4-9 0,5 0 0,-5-9 0,-2-6-147,8-9-30,-7-5 20,0-10 29,-1-10 32,3-5 35,-3-4 34,-6-6 38,1-10 34,0-4 30,-7 6 24,0-11 17,0-1 8,0-4-4,-7 0-11,7 0-15,-13-4-94,7 4 0,-9-3 0,9 6 0,-6 3 0,-1-1 0,0 9 0,0 6 0,-6 4 0,-1 7 0,-7 3 0,9 5 0,-9 10 0,1 4 0,5 6 0,-4 5 0,12 5 0,-6 4 0,6 7 0,6-3 0,7 6 0,7 4 0,6-3 0,6-1 0,9 0 0,9-4 0,-3-5 0,-3-1 0,9-6 0,-1-3 0,-5 5 0,-3-10 0,-5 0 0,1-1 0,-2-3 0,-5-2 0,0 1 0,-8 0 0,-6-5 0,2 6-256,-2-6-241,0 4-131,1 2-127,-1-6-135,1 9-147,-1-5 1,0 2 64,1-2 130,13-4 156,6 0 189</inkml:trace>
  <inkml:trace contextRef="#ctx0" brushRef="#br0" timeOffset="47603.2052">12987 7341 453,'6'10'566,"-6"0"96,0 0 98,0 0-54,0-1-102,0-3-61,-6-2-60,6-4-72,0 0-81,0 0-84,0 5-84,0-5-100,6 0-106,-6 0-121,0 0-154,6 0-148,0 0-196,2 0-171,-2 0-49,0 0 39,0 7 108,1 1 128,6-3 189</inkml:trace>
  <inkml:trace contextRef="#ctx0" brushRef="#br0" timeOffset="48150.0695">13364 6780 250,'-6'-13'539,"-2"-8"112,1 6 105,1 0 47,0 1-70,0 4-18,-1 5 2,0-5-3,1 6-22,0 4-46,6 0-88,-6 0-141,6 4-417,0 6 0,6 5 0,0-1 0,0 11 0,1 1 0,6 2 0,-1 6 0,3 0 0,-3 5 0,2-5 0,6 7 0,-14-3 0,7 0 0,-1-2 0,2-3 0,-8-4 0,0 0 0,1-9 0,0 5 0,0-11 0,-1 0 0,0 2 0,0-8 0,-6 4 0,7-9 0,0 7 0,-7-10 0,6 6 0,-6-6 0,6 0 0,-6 0 0,0 0 0,7 0 0,-7-6 0,0 6 0,0 0 0,0 0 0,0 0 0,0 0 0,0 0 0,0 0 0,0 0 0,0 0 0,0 0 0,0 6 0,0-6 0,7 0 0,-7 0 0,6 0 0,0 0 0,0 0 0,1 0 0,1-6 0,-2 6 0,0-10 0,8 7-61,-8-2-65,8-2-30,-8-1-45,-1-2-59,3 1-60,4 3-56,-12-3-66,6-1-72,2 0-57,-8 0-33,0 0-42,0 1-74,-8 0-34,8 3 46,-6-4 78,-6 5 87,4 0 114</inkml:trace>
  <inkml:trace contextRef="#ctx0" brushRef="#br0" timeOffset="48353.1853">13195 7259 208,'-6'15'576,"6"-12"113,-8-3 79,8 0 63,0 0-162,8-8-118,-2-8-75,7 7-33,-1-6-11,8-4-22,0 4-38,5-3-54,-5 2-66,6-4-74,1 1-71,-1 5-61,0-2-80,-7 7-95,7-7-104,-6 8-112,5 2-123,1 2-118,6-1-75,-5 0-84,7 5-104,-9 5 3,7-5 71,-5 9 98,5-3 110</inkml:trace>
  <inkml:trace contextRef="#ctx0" brushRef="#br0" timeOffset="48743.8016">13904 7215 202,'0'0'421,"0"0"64,0-5 42,-6 0-45,6 0-66,-7-5-54,1 0-10,0 7 11,-2-13 21,2 6 29,0-3 23,-2-3 13,2 6-3,-1 0-17,-5 0-26,6 7-38,-8-3-51,8 6-60,-7 6-53,6 3-45,1 1-39,-1 10-34,7-2-25,-6 16-17,6 1-17,-6 3-16,6 1-8,0 10-3,0-4-12,6-1-8,-6 0-15,6-10-17,1 1-12,6-11-9,0-10-1,-7-4 2,8-5 14,0-10 15,-3-5 17,3-10 23,-2 2 27,2-7 30,-8-4 32,7 0 34,-5-1 31,-2 0 3,0 7-151,7-3 0,-13 7 0,7 5 0,-1 8 0,0 2 0,1 4 0,0 10 0,-1 4 0,7 1 0,0 9 0,-6 1 0,5-1 0,-4 6 0,-2-6 0,0 1 0,6-2 0,-5-2 0,0-7 0,0 6-378,-1-11-101,0-4-58,2-5-57,-2-5-50,0-10-17,-6 5-1,0 0-23,7-9-28,-14 5 5,7-10 63,0 4 71,-6 6 87,0-7 113</inkml:trace>
  <inkml:trace contextRef="#ctx0" brushRef="#br0" timeOffset="49368.7895">13891 7274 234,'0'-5'398,"0"-1"49,0-4-4,0 7-56,0-8-77,0 7-69,0-2-19,0 2 18,0-1 45,-6 5 48,6 5 44,0-5 31,-6 4 18,6-4 1,-8 6-11,8 3-15,-6 6-20,0 0-29,-2 3-47,2 8-56,6-3-59,-7 13-56,3-1-47,-4 3-38,2 6-24,0 0-18,-2-5-20,2 4-35,-7-3-49,13-6-58,-7 4-59,1-9-50,6-4-39,0-5-17,0-4-2,6-13 0,1-3-6,0-3-20,5-13-18,2-4-7,0-5 7,-3-4 22,3-4 40,-2-6 56,-4-1 47,4 6 48,-5-5 36,-1 0 33,2 5 30,-8-1 25,6 8 33,-6-4 23,6 6 25,-6 7 29,0-2 34,0 4 45,0 6 55,0 2 55,0 1 47,0 4 34,0 3 31,0-5 19,0 5 9,6 5-1,1-5-11,0 3-27,-1 9-42,0-2-57,14 3-68,-7 3-67,7 3-49,-8 1-38,8 3-21,-1 7-15,1 0-11,0-1-25,1-6-55,-11 7-84,4-5-77,0-1-72,-2-9-66,2 4-53,-8-9-27,1 0 5,5 0 0,-12-10 10,7 0 5,-7-5-3,0 0-11,-7 0-20,7 0-40,-12 0 4,5 0 32,-6 0 59,-6 5 80</inkml:trace>
  <inkml:trace contextRef="#ctx0" brushRef="#br0" timeOffset="49525.0358">13885 7718 340,'-14'4'492,"8"2"69,0-6 50,-2 0-61,8 0-106,0-6-75,8 2-61,4-10-50,2 4-45,5 0-48,1-5-50,0 1-41,-1-6-31,7 5-29,-6 1-44,0-1-65,0 1-77,-2-2-87,1 2-98,1-1-137,1 1-125,-9-2-30,1-2 33,0 3 59,0 0 88</inkml:trace>
  <inkml:trace contextRef="#ctx0" brushRef="#br0" timeOffset="50009.3799">14282 7312 90,'0'-13'464,"7"-2"109,-7 0 100,0 5 58,-7 1-70,0 3-68,0-3-20,7 3-2,-6 6-9,6 0-26,-6 0-33,6 6-57,0-2-83,6 10-97,-6 2-84,13 7-61,-6 7-48,0 4-35,5 0-26,2 1-30,-8 3-47,8 1-67,-3 2-79,-3-13-77,4 7-67,-4-11-31,4 1 1,-6-11 40,-6-4 64,8-5 71,-8 0 67,0-10 48,0 0 37,-8-5 26,2-4 21,0-1 22,0-5 30,-8-4 40,0-1 60,10-3 61,-11-3 66,3 3 57,-2 4 46,8-6 11,0 0-19,-1 7-34,14-7-49,-1 5-55,8 5-69,-2 2-156,9-3 0,-3 8 0,2 2 0,6 1 0,7 6 0,-7-6 0,0 10 0,-1 0 0,1 0 0,1 10 0,-1 4 0,-14 0 0,9 2 0,-15 4 0,0 3 0,-6 3 0,0 7 0,-6-4 0,0 6 0,-7-1 0,-1-1 0,2-3 0,4-1 0,2 1 0,0-11 0,6-4 0,6 0 0,0-5 0,8-5 0,6-5 0,-1 5 0,1-5 0,6 0 0,-1 3 0,1 3 0,0 4 0,1 0 0,-1 5 0,-6-1 0,-7 10 0,-1 1 0,-5-1 0,-1 7 0,-6-3 0,-6 1 0,-7 6 0,1-2 0,-9-3-24,1 4-124,-6-5-90,1 1-111,-8-6-108,7-4-150,-6-5-135,-1-6-167,-7-3-102,1-6 14,-12-6 70,5 0 147,-13 3 160</inkml:trace>
  <inkml:trace contextRef="#ctx0" brushRef="#br0" timeOffset="54431.1261">1888 6824 163,'0'-24'415,"0"4"57,0 0 40,-6 1-45,6 4-82,0 1-69,0 4-17,0 6 1,0 4 15,0 0 1,-7 0-17,7 4-36,-6 0-52,6 6-50,0 10-54,0 4-39,0 6-30,0 14-21,6 5-11,7 19 2,1 15 4,-2 14 8,8 16 5,-1-1 4,0 1 4,-6-5-5,7-6-3,0-10-9,0 2-3,-1-12 0,1-4-2,-7-9-4,7-6-2,-8-4 1,2-15-2,-2-5-1,-5-6-1,6-2 0,-7-11 1,0-1 5,7-5 3,-5-4 0,-2-4 1,0 3 1,1-5-1,6-4-3,-7 6 0,2-6-18,-8 0 6,4 0 3,3 4 4,7-4 2,-8 0-2,8 5 18,-2 5-7,3-10-4,-3 5-5,8-5-4,-2 0 3,2 0-3,7 0 0,-8 0 1,0 0-3,8 0 0,-1-5-3,7 5 2,5 0 1,-5 0-2,5 0 5,0 0 2,3 5 0,4-5 1,1 5-6,6 0 2,-6-5-2,5 0-4,2 0 3,-1 0-1,7 5 5,-2-5-4,4 0 0,-3 0 1,1-5-4,6-5-4,0 5-4,0 2 0,6-4-2,-6 7 9,7-5 5,0 1 4,-1 4 4,1-6 3,0 2 4,5 4-5,-5-5-2,6-5-5,7 6 1,-6-2 1,6-4-3,-3 0-15,-2-3-2,4 3 7,-5-6 1,-2 6-1,2 2 4,-1-7 14,-6 9 2,-1-4-6,1 7-3,-7 3 0,0-6-2,0 6-5,0 0-1,0 6-3,0-6 8,8 0-4,-8 3-2,6-3 7,-1 6 0,-3-6 5,4 0-5,6 0 6,-3-6 0,-3 6-3,-1 0 2,4 0-4,-3 0 2,0 0-1,2 0 2,-8 6 3,5 4 0,-9-10 0,3 8 0,1-1-5,-7-7-2,1 5-1,6-2 0,-6-3-3,5-3-3,3 3 4,-3 0-4,-5 0-20,6 0 7,0-5 6,1 5 5,-9-7 4,8 7 8,-5-3 16,-2 3 2,0 0-6,-5 0-6,0 0-8,5 3 1,-7-3-1,2 7-6,0-7 3,-9 5 4,9-2 7,-3-3-6,4 7 1,-8-4-1,5 3 1,-5-2 1,-1 2-6,-6-2 2,7 2 2,-7-2 2,1 2-4,-1 3-3,-1-9 0,1 4-5,-5 1-4,5 0-1,-7-5 2,13 0-1,-6 0 2,1 0 4,5-5 0,-5 0-1,5 1 1,-7 4 0,2-6-3,6 3 0,-8-3 3,8 6 1,-7-4-1,0-2-3,2 6 5,-3 0 1,1 0-1,-1 0-1,2 0 2,-1 0 3,0 0 2,1 0 0,5-4-1,1 4 2,-1-6-3,14 2 1,-7-2-2,6 3-1,0-4 2,1-1 0,6 1 1,1 4 3,-8-2 0,8 5-1,-1-6-3,0 6-1,1 6 3,-8-6-8,0 5 2,1 5-1,-1-5 0,-5 5 1,-1-7-1,0 7 2,-1 0 0,3-4-1,-10 4-1,8-1-2,0-5 0,0 1-2,7 0-4,-7 1 10,13-6-3,-7 0 2,9 0 0,-9 0 3,13-6 6,-5 6-8,-1 0 6,-6 0-3,6 0 3,0 6 2,-6-6-3,-1 4 0,7 6-8,-6-5 5,6-1-1,0 6-1,0-5 1,6 2-1,2-4 3,-2-3-3,8 0-3,-2-10-1,8 5-5,-7-5-9,0 6 5,1-5-1,-7-1 2,-2 4 2,-11 1 5,0 0 7,-7 1-4,0 4 5,-12 0-3,-3 0-2,-3 0 4,-1 0 2,-1 4 2,7-4-5,-7 0 10,-4 0-7,3 0-7,2 0 0,-1-4 0,1 4 3,-1-6-8,1 3 5,-1-3 4,-6 2 1,8-2-1,-9 2 0,7 4 4,-5-6 3,-1 6-2,0-4-2,0 4 0,1-6 2,-1 3-3,-1-4-2,1 7 4,-6-3 1,6-2-2,-7-2-2,7 4-1,-6-2 0,-1-1 0,7 2 0,-7-2 0,1 3 1,-6-3 0,6 1 0,-1 1 1,-6-2 0,6 2-2,-5-1-4,4 0 2,-4 5-1,-1-10-2,0 10 2,0-10 1,1 5 2,-3 1 0,-3 4-4,4 0 4,2 0-1,-2 4 1,3-4 1,3 5-7,8 0-10,0 0-3,-6 0 2,5-5 4,-5 0 4,6 0 7,-6-5 14,-1 5-3,6 0 0,-4-5-7,-8 5 2,1-5 0,-2 5 0,1 0 1,-6 0-2,-1 0 3,1 0-5,-7-5 2,6 5-2,0-4 2,2-2-2,-2 3-2,0-3 2,0-4-3,1 5 0,0-5 2,6 2 4,-7 1 5,1-2 0,6-1 8,-7 6 2,0-2 2,3 2 5,-5-2 1,10 3 2,-14-3-5,7 0-1,-1 3-3,1-2-2,-1-1-4,0 2-6,-6-2 0,8 2 0,-2-1-1,-6 0 0,7 0-3,-7 0-1,6 1 3,-6-6 0,0 5-2,0 0 0,0-5 3,0 0 1,0 2 1,-6-2 0,6-1-1,-7 1 3,1 0-4,-2-4 0,2 0 0,-7-2-1,7 1-1,-1-3-2,-7 3 1,10-5-1,-11 1-2,9-6-1,-7 0-1,6 1 1,1-1 0,-1-4 3,1 1-1,-1-13 4,7 8 3,-7-6 4,7-1-1,-6 1-6,6 1-2,0-1 1,0 0-5,0-1-1,-6 2-2,6-3 3,-6 3 4,-2-1-4,8 6 2,-6-3 0,0 7 4,6-6-1,-7 7-4,7-1 2,0-1-1,-6 5-1,6-2-2,-7 1 1,7-3 3,0 9 1,-6-4 4,6 3 8,-7 3 4,1 3 2,6 0 3,-6 6 0,-2-1-5,2 0-7,0 5-6,-1-5-13,1 10 0,-1-4 2,-1 4 1,4-6-1,-2 6 6,0 0 6,-9 6-3,9-6-5,-1 0 1,0 0-2,1 0 2,-1 0-1,-6 0 0,6 0 0,-5-6-1,-2 6 2,2-4-5,-1 0 2,-7-2 0,8 1 1,-8 1 0,0-6-2,2 4-7,-3 2 5,1-2 0,0 2 1,-5 0 2,-1 4 2,-1-5 6,1 0-5,-6 5-3,7-5-4,-9 5 0,3-5-1,-9 0-2,7 5-2,-5 0 2,-1-6 5,-1 6-7,7 0 2,-5-4 1,5 4-1,1 0 1,-7 0 1,5-6 3,-5 6-2,7 0 1,-1-3 4,-5-3-2,5 1-1,-6 5 3,0-4 1,6 4-1,-6-5 0,0 0 3,-7 0-2,8 5 1,-1-5 1,-2 0-1,3 5 0,-1 0 3,0 0 0,7 5-1,-8-5-3,9 0 0,-3 0 0,-5 0-2,7 0 3,0 0-1,-1 0 2,-6 0 0,5 0 1,-5 0-4,1 5-8,-1-5-3,-1 0-1,-5 5-1,-2-5-3,9 5 3,-7 0 5,-1-5 5,7 4 0,-1 1 1,2 1 1,-2-3-1,2-3 3,6 0 0,-8 0 2,6 0 1,3 0-2,-9 0 5,8 0-9,-6-3 0,-2 3-2,2-6-1,-2 1 0,1 5-4,-7-4 4,7 4 0,-6 0 2,-1-5-8,0 5-11,1-5-11,-1 5-7,8-5-12,-8 0-1,6 0 5,1 0 13,0-5 13,1 1 11,-2-1 9,6 1 1,-3-1 0,4-6-6,1 7 2,-7-5-4,-1-2 2,6 6-2,-3 7 4,3-7 2,-4 5-1,6-5 5,-8 5 1,6-1 6,3 2-3,-2-5-1,1 9 3,-1-5-3,1 5-2,6 0 0,-6-6 1,5 6 2,-6 6-3,7-1 3,-6-1 0,-1 1-3,7-10 1,-6 5-2,-1 0-2,8 0-6,-9 0 3,2 0-1,6 0-2,-7-4 1,8 4 7,-8-5 6,7-1-1,1 2 2,-2 4-6,1-5-10,-1 5 0,2-10-3,-1 5 0,0 5 0,0-5 5,-2 10 10,-3 0-3,5-5 2,-1 5 0,2 0 3,-1 0 2,0-5 2,0 0-2,0-5-5,-1 5-3,1-5-5,-7 5-3,1 0-1,-1-5 3,1 5 7,0-5 3,-1 5 5,7-5-1,-7 5 2,1-5 3,-1 5-5,1 0-2,6-5 4,-7 5-2,1 0 1,5-4-6,-5 4 2,-1-6 1,1 6-10,-1 0 5,1 0 5,0 0 2,-8 0 0,7-4 0,0-5 0,-5 3-1,-1-4-7,1 0-4,-3 6 2,2-5-1,-6 3 2,-1 2 0,2-2 1,-3 2 3,2-2-2,-2 6 2,9 0 3,-7 0-3,-1 6 1,7-6-4,-8 0 0,9 4 0,-1 2-1,-1-2 2,2 2-2,-8-3 3,14 3 4,-8-2 0,1 1-5,7 0 1,-7-5 0,7 6-4,-1-2-6,-7 2-2,8-6 6,-1 0-3,1 0 1,-1 0 3,2-6 3,-3 6 2,-5 0-1,7 6 8,-7-2-1,6 1 0,-5-1-1,-2 6-1,1-5 3,-7 5-6,7 5 0,-1-6 1,9 2 2,-10-2-3,3-5 0,6 7 1,-7-6-3,7 0 0,-1 0-2,0 0-3,0-5 3,0 5 3,1-5-1,-7 0 10,7 0 8,-1 0 6,-6 3-1,-1 3-3,2-2 3,-7 6-9,5 0-5,-4 0-5,4-1-6,-6 1 2,7 0-1,0 0-1,-2 0 0,3-1-1,5-4 0,-5 0 2,6 0-1,-8-5 1,15 0-5,-8 0 6,1-5 2,5 5-4,-5-5-3,6 5-2,0 0 0,-7 0 1,7 0-3,-7 0 5,6 5 4,-4-5 5,-2 0-2,1 0 0,-1 0 1,1 0 1,-1-5 3,2 5-5,-3-5 3,1 1-6,7-6 3,-6 5-3,6-5-3,-7 0 3,2 5 1,-3-4 3,1 4-2,1-5 0,0 6 0,-2-2 1,9-8 0,-8 5 0,7-6-15,-5 5 5,3-1 1,2 2 0,0 5 1,0-1 3,7-1 14,-7 2-3,6-6-2,-6 5-1,8 0-2,-3 5-4,1-5-1,1 0 0,-1 0-1,0 1 2,1-2 0,0 2-1,-1-1 1,-6 1 0,5-2 0,2 2 1,-6 4 0,5-6 1,-6 1 0,6 5-3,-5-5 1,5 1-2,-6-2 3,7 3-1,-6-3 0,4 2 3,-5-2 3,-1-4-3,9 6 0,-9-2-2,1-4 1,6 2-1,-5 1-1,6-1 2,-8 2-2,1 2 2,1-1 0,-2 0-3,7 5-2,-6-5 3,6 5 0,-5-5 1,6 5-4,-8 0 1,7 0-2,0-4 0,-5 4 1,5 0 0,-5-6 2,5 2 0,-6-1-1,0 5-1,-7-5-3,7 5 2,8 0-1,-9-5-3,1 5 6,-1 0-2,1-5 2,7 5-1,0 0-1,-8-5 4,7 5 0,0 0 3,-5-5 4,5 0-2,1 5-3,-1-4 1,0-2 1,2 3-4,-2-3-5,1 6 1,-1-4 4,0-2 0,2 6 0,-3-5-1,9 5 0,-8 0 1,-1 0 0,3 0 1,-2 0-1,0 5-1,7 1 2,-6-2-1,0 5-1,5-3-2,-4-2 5,4 6 0,1-5-1,-7 0-1,0 5-4,9-1-1,-9 1 1,0 0 4,0-5 1,7 4 1,-7 2 8,1-8 0,6 4-4,-6-2-3,5-2 0,2 7-2,-8-10 0,6 6 2,3-2-3,-3 2-1,0-2 2,2 2-1,-9-2-1,9 2-3,-1-3 2,0 3 3,0 3-5,0-4 3,0 1 1,0 4-3,-6-6 0,5 5 0,2-3 2,-1-2-1,-7 6 0,6 0 2,-4 0-3,-3-1-8,2 2 0,0 2-1,-1-2 1,1 4-2,-1-2 6,-6 7 6,7-4 1,-1-3-3,-6-3-2,5 6 5,-4-7-3,0 5 2,-2-4-2,1 5 1,0-5 2,7 4-2,-1-3 0,0 2 1,0-2 1,1-1 2,-7 4-2,6-4 2,7 0 2,-6 4-6,0-3-1,-1 3-1,8-4-1,-9-1 1,2-4-5,6 5 3,-8-1 0,3-4 2,5 5 4,0-5-3,7-5 4,-8 5 2,7 5 0,-5-5-2,5 0 0,-6 3-1,7-8 0,-8 0-2,8 0 3,-6-3 2,4-7-6,2 5 3,-7 0 0,7 0 1,-8 0-3,8 0-2,-8 5 6,9-3-1,-7 3 0,-2-7 5,7 7-1,-6 0 2,7-5-3,-9 5-1,9 0 2,0-4-3,0 4 0,-1 0-1,1-5 1,-1 5 1,7 0 4,-6-5 3,0 5 2,6-5 2,-8 5 1,8 0 0,-6 0-2,6-5 1,0 0-1,-6 5-1,6-4 0,-6 4 0,6 0-3,-7-6-4,7 6 1,0 0-1,0 0 0,0 0-3,-7 0-1,7 0 1,-6 0-4,6 0-6,-7 0-31,7 0-91,-6 6-151,-1-2-263,0 1-228,1 0-118,-8-5-34,9 0 58,5 0 133,0 0 253</inkml:trace>
  <inkml:trace contextRef="#ctx0" brushRef="#br0" timeOffset="55290.472">820 9950 229,'0'-9'521,"0"0"109,0-1 108,-13-1 54,13 1-98,-6-4-45,6 4-13,0 0-14,0 0-32,-7 1-40,7-1-47,-6 4-65,6 6-74,0 0-129,-7 0-235,7 10 0,0 5 0,-7 5 0,7 4 0,7 10 0,-7 6 0,0-1 0,7 1 0,-1 2 0,-6-2 0,7-1 0,-1 0-71,-6-4-454,6-1-128,7-11-96,-7-8-53,8 0-38,-1-10-24,0-5-17,-13-5 74,7-5 100,7-4 101,-14-1 128</inkml:trace>
  <inkml:trace contextRef="#ctx0" brushRef="#br0" timeOffset="55493.5894">950 9990 368,'0'-25'526,"0"5"95,0 1 103,-6-1-13,6 7-75,-7 1-17,7 2 1,7 6-15,-14-6-44,7 10-67,0 0-73,0 10-90,0 0-92,0 6-76,0 2-52,0 16-38,7 1-29,-7 3-41,6 1-41,1 6-59,-7-2-91,14 2-99,-8-7-88,0-2-76,0-7-74,1-6-42,6 2-2,-6-11 6,5-8-35,-5-6-73,-7-10-18,6-5 35,-6 0 54,0 0 73,6-4 115</inkml:trace>
  <inkml:trace contextRef="#ctx0" brushRef="#br0" timeOffset="55681.0871">899 9745 9,'-14'-13'492,"8"-3"126,-1 1 108,-6 1 97,7-2-72,-1-2-158,0-3-129,0 1-114,7 7-104,0-7-96,7 1-94,-7 9-126,7 0-148,6 0-150,0 5-216,-6-5-182,-1 10-69,-6 0 32,0 0 96,0 0 124</inkml:trace>
  <inkml:trace contextRef="#ctx0" brushRef="#br0" timeOffset="55884.203">547 9648 260,'-7'9'449,"7"5"42,-7-8 20,7 0-80,0-6-164,7 4-112,-7-4-78,7 4-64,-1-8-109,0 4-204,1 0-107,-7 0-60,0 0-27,13 4 9</inkml:trace>
  <inkml:trace contextRef="#ctx0" brushRef="#br0" timeOffset="56165.4438">1054 9584 430,'-7'-5'595,"1"5"135,6-6 130,-6 3 11,6 3-37,-7 0-20,7 0-38,-6 0-72,6 0-80,0 0-99,6 3-127,7 3-368,7 9-30,6 0 0,1 8 0,5 12 0,0-1 0,1 15 0,-1 5 0,-6 9 0,-6 2-389,-1 7-267,-12 1-131,1 1-88,-4-7-78,-8 2-49,-11-5 48,-4-5 111,-1-5 127,1-6 130,-1-4 165</inkml:trace>
  <inkml:trace contextRef="#ctx0" brushRef="#br0" timeOffset="57134.1958">475 9935 92,'0'-13'399,"0"2"57,0 6 47,0 0-19,0 0-63,-6 2-59,-7-3-2,-1 0 18,1 6 16,7 0 7,0 0-7,6 6-33,0 8-72,0 7-65,-9 7-57,3 12-53,6 9-59,0 8-68,-4 2-71,-2 10-111,6 4-131,6-5-122,4 1-159,5 0-178,-2-11-52,0-4 41,7-5 93,12-10 106,-6-10 161</inkml:trace>
  <inkml:trace contextRef="#ctx0" brushRef="#br0" timeOffset="57931.03">482 3571 303,'-7'-20'492,"1"6"87,-1-1 94,-6 1-8,-7 4-92,-1 4-60,5 6-36,-5 0-32,8 6-33,-7-2-31,0 12-29,-12 7-32,6 12-40,0 4-47,6 15-57,1 4-69,11 17-101,8 2-143,8 7-201,11 6-213,8 4-336,5-1-168,1 4-44,5 1 61,1-4 157,7-7 192</inkml:trace>
  <inkml:trace contextRef="#ctx0" brushRef="#br0" timeOffset="59759.0849">3080 10283 342,'-6'-6'483,"-1"2"60,0-5 58,1 2-52,-7-1-83,7 1-30,-8-1-1,8-2 27,-8 0 37,8 5 25,0-4 0,0 3-19,-2 2-33,3-1-46,5 5-75,-6 0-81,6 0-74,0 5-89,0 5-107,6 4 0,-1 11 0,3-7 0,-2 12 0,6-1 0,-4 6 0,4-1 0,-5-4 0,0 4 0,6-6-35,-7 3-121,0-7-27,1 0-10,0-10 9,-1-4 21,-6 0 29,0-10 31,0 0 28,-6-5 27,6-10 20,-7 1 21,-6-10 21,7 0 24,-1-7 26,1-2 24,-1-1 22,7-6 10,0 2 4,7 3-8,-1-5-13,7 1-19,7 6-20,-1 3-17,0 7-15,8-3-10,-1 13-7,5-3-5,-3 6-3,-2 10-1,-7 0-1,1 6 3,-1 8 0,-6 1 0,-7 4-1,1 5 1,-7 6-2,-7-5-1,1 9 0,-7-4-1,-6-1 7,5-1-3,-4 6 1,-9-9-2,7-1 3,0 0 5,9-8 8,-3-1 16,8-7 11,-2-2-41,8-2-9,-6-4 0,12 0 0,2 0 0,4 0 0,2-4 0,5-2 0,7 6 0,1-3 0,-9 3 0,8 3 0,0-3 0,1 10 0,-7-10 0,-8 10 0,2 0 0,-9 5-20,1-1-9,-12 2 12,1 7 8,-1-3 7,-14 0 3,0 3 4,0-2 1,-6-1-2,0-6-1,-6 0-3,6-3-20,-8-1-51,3-6-94,-3 0-139,-5-4-191,7 0-216,6 0-317,-1-4-132,-4-6-1,5 1 88,0-7 164,5 2 204</inkml:trace>
  <inkml:trace contextRef="#ctx0" brushRef="#br0" timeOffset="65040.1834">2833 9814 129,'6'-25'423,"0"6"69,-6-1 56,7 2-11,-7 2-65,0-4-64,0 7-12,0 1 8,0 2 9,0 2 6,0-3-2,0 7-3,0 4-28,-7-6-38,1 12-41,0-2-44,-14 7-44,7 7-46,-7 2-39,-5 14-25,-1 1-19,0 9-12,-1 9-14,-5 6-15,-1 5-14,7-2-10,-6 2-7,5 0-5,1-6-5,6-3-6,1-6-15,7-6-25,-2-8-36,14-6-58,-6-4-69,0-2-81,6-7-68,0-7-79,-8-9-71,8 0-43,8-4-14,-8-11 7,0-1-7,6-12 0,-6 3-5,0-9-13,0 9 22,6-4 46,-6-1 71,-6 1 92</inkml:trace>
  <inkml:trace contextRef="#ctx0" brushRef="#br0" timeOffset="65227.6712">2390 9990 292,'0'-25'453,"0"1"68,0 5 47,0-7-20,-7 7-47,7-1-28,-7 1 0,1 3 15,6 8 22,0-2 8,0 0-10,-6 5-22,6 0-31,-6 1-43,-2 4-56,16 4-51,-8 1-51,12 5-184,-6 0-70,14 9 0,-1 1 0,1 9 0,6 0 0,1 10 0,5-4 0,1 9 0,-1-1 0,-6 1 0,7 5-67,-1-5-467,-5 6-184,5-11-160,-5 0-192,-3-6-73,-4-3 61,0-1 110,6-4 174,-7-7 184</inkml:trace>
  <inkml:trace contextRef="#ctx0" brushRef="#br0" timeOffset="65883.9023">4148 10136 405,'-13'0'520,"-5"0"89,3 0 95,3 0-39,-2 0-66,2 0-6,5 5 23,-1-5 13,2 0-15,0-5-47,6 5-63,0 0-91,0 0-104,6 0-91,0-10-73,9 5-64,4-5-81,0 1 0,8 3 0,5-3 0,1 3 0,-7 2-88,6 4-202,-6 4-155,1 2-186,-2-6-155,1 6-164,-6-3-124,1 3 23,-15 3 92,6 6 158,-5-5 160,-7 5 198</inkml:trace>
  <inkml:trace contextRef="#ctx0" brushRef="#br0" timeOffset="66024.5201">4188 10336 172,'-27'10'505,"7"-5"123,0-1 107,9 2 52,-3-2-106,8-4-81,6 5-56,-7-5-53,14-5-66,-1 5-65,8-4-60,5-2-66,7 2-69,0-1-81,0-5-100,7 0-116,-1 0-144,1 0-162,-2 1-161,3-5-188,-1-2-139,-1-2-13,0-3 74,1 2 126,-7 0 140</inkml:trace>
  <inkml:trace contextRef="#ctx0" brushRef="#br0" timeOffset="66274.5119">4871 9710 85,'-13'-14'491,"-8"1"111,2-3 118,1 6 120,-2-5-57,0 5-23,1 0 14,6 6 11,0-5-18,0 4-51,6 0-95,1 0-374,-1 5-247,7 0 0,13 0 0,7 10 0,0 4 0,5 0 0,15 15 0,-7 1 0,11 4 0,-4 11 0,5 3 0,1 1 0,-2 6 0,-4-2 0,0 0 0,-8-4 0,-6 6-82,0-12-503,0 0-107,-7-4-75,-5-3-31,-1-13-8,0-7-5,-7-2-35,1-14 60,0-5 96,0-4 96,-1-2 116</inkml:trace>
  <inkml:trace contextRef="#ctx0" brushRef="#br0" timeOffset="66493.2584">5379 9881 276,'0'-18'496,"0"-3"102,0 7 112,-7 0 15,7 4-57,-6-5-29,0 6 4,-1 2-9,1 4-34,-1-2-50,-12 10-57,5 5-65,-5-1-74,-8 16-69,2-1-193,-8 9-92,1 7 0,-7 4 0,-1 5 0,0 10 0,9-6 0,-2 1 0,1 0 0,6-1 0,6-9 0,7 0 0,1-5-473,4 1-210,8-17-135,8-7-151,4-6-137,8-10 29,5-10 93,1-9 153,14-11 147,-6-4 199</inkml:trace>
  <inkml:trace contextRef="#ctx0" brushRef="#br0" timeOffset="66868.2491">5562 10004 97,'12'0'512,"1"-5"124,-6 5 122,-7 0 114,7 0-72,-7 0-36,0 0-22,0 0-30,0 0-50,-7 5-61,0 9-83,1 0-109,-1 11-301,-5 5-108,-1 4 0,-7 5 0,7 5 0,0 1 0,-8-1 0,15-5 0,-7-1 0,7 2 0,6-6 0,-6-5-407,6-5-184,6-5-108,0-9-62,3-10-15,-5-5 19,10-8 24,-1-8 36,-7-7 46,7 3 57,1-5 69,-7 1 117,-1 0 165,0-5 199,-6 9 214,7-5 150,-1 7 106,-6-2 62,6 1 30,-6 4 13,0 0-19,0 1 22,0-1 39,7 7 37,-7 1 8,6-2-21,-6 4-28,7 7-49,6 3-64,-7 3-74,8 7-320,-2 0-62,8 9 0,-7 6 0,0 9 0,6-4 0,-5 9 0,-1 1 0,8-1 0,-9 4 0,1-4-190,-1 0-464,1-4-142,1-7-105,-8-3-98,7-5-62,-6-10 55,-1-1 134,0-4 148,1-10 143</inkml:trace>
  <inkml:trace contextRef="#ctx0" brushRef="#br0" timeOffset="67040.123">5601 10477 203,'-27'-4'577,"8"-2"148,7 3 110,-2 3 58,7-5-118,1 0-72,-1 5-61,7-5-69,7 0-54,-1 0-51,1-6-63,13-2-96,-1 2-99,0 2-76,1-6-45,6 5-47,0 1-55,0-1-87,0 5-137,-6 0-161,1 0-218,-5 1-204,12 4-254,-8-6-79,-1 1 54,0 5 112,-5-5 186,5-5 205</inkml:trace>
  <inkml:trace contextRef="#ctx0" brushRef="#br0" timeOffset="67680.7221">6128 10249 246,'6'-7'437,"1"7"65,-7-3 61,7-2-21,-1 5-42,-6-6-14,7 2 34,-7 4 62,6-6 59,0 2 29,1 4-7,5-5-26,3 0-55,-3 5-86,1-4-372,7 4-124,6-6 0,-7 2 0,14-1 0,-7 5 0,6-5 0,2 5 0,-2-5 0,1 5 0,5 0 0,-5 0 0,-7 0 0,6 5 0,-5-5 0,-8 5-541,2 0-133,-2-5-102,-7-5-71,1 0-54,0 0-48,-6-5 23,-1-4 102,0-1 124,-6 5 127,0-5 150</inkml:trace>
  <inkml:trace contextRef="#ctx0" brushRef="#br0" timeOffset="67883.8391">6532 9922 278,'-26'-11'530,"0"-4"124,0 6 127,0-1 36,5-4-42,2 4-2,0-1 4,-1 7-18,8-2-48,-2 2-63,8-2-97,6 12-414,-6-2-137,12 12 0,0 7 0,8 7 0,-2 4 0,2 11 0,11-1 0,-6 9 0,8 2 0,-7 3 0,6-6 0,-7 9 0,1-3 0,-7-4-184,0 4-575,0-10-162,7-8-173,-14-6-99,7-9 59,0-6 118,-1-4 188,9-5 184,-9-10 228</inkml:trace>
  <inkml:trace contextRef="#ctx0" brushRef="#br0" timeOffset="68227.5803">7144 9760 294,'-6'-10'537,"-3"5"110,3-5 118,2 0 46,-2 1-55,-2 3 3,1-3 12,7 4-9,-6 0-46,6 1-65,0 4-99,0 0-382,6 9-170,1 1 0,7 9 0,-4 6 0,5 9 0,5 4 0,-1 7 0,-5-1 0,4 5 0,2-5 0,0 0 0,-1-5 0,1-5 0,-1-10 0,6-4 0,-4-15 0,-1-5 0,-7-5 0,7-9 0,-8-5 0,8-7 0,-14-3 0,7-6 0,-6 7 0,6-11 0,-13 5 0,6-11 0,-6 2 0,6-1 0,-6 5 0,0 1 0,0 2 0,8 1 0,-8 12 0,0 3 0,6 1 0,-6 14 0,0 0 0,0 5-453,6 5-445,-6 5-247,0 8-126,7 2 16,-7 9 133,13 1 202,-1 9 217,9 1 285</inkml:trace>
  <inkml:trace contextRef="#ctx0" brushRef="#br0" timeOffset="68602.5802">7756 10054 106,'6'0'444,"-6"-12"100,-6 9 107,6-8 67,0 1-25,-6 1-24,6-1 13,0 5 6,0 1-28,0-2-58,-7 6-70,7 6-96,-7 3-107,1 6-96,-6 10-73,-2 3-116,2 7-44,-2-1 0,1 10 0,0-6 0,-6 8 0,6-7 0,7 4-30,-2-9-196,2 1-102,0-1-84,6-16-69,0-8-56,6-4-30,-6-12 15,14-7 50,-8-7 58,-1-6 71,9-2 84,-1-7 84,-6 1 80,-1 0 63,7 1 53,-6-3 55,0 3 62,-1 8 74,0 1 69,0-1 63,2 7 57,-8 2 59,12 2 49,-6-1 23,1 9 5,0-4-10,5 10-25,1 0-51,1 7-71,6 2-138,-8 10-212,7 1 0,-5 9 0,6 0 0,-1 6 0,-5-1 0,4 6 0,-10-1 0,4-6 0,-6 6 0,8-4-294,-8-1-193,-6-4-85,6-7-74,1-7-40,-1-3 5,-6-3 38,8-10 12,-8-5 5,0 0-8,0-3 23,-8 3 47,2-5 66,-7-6 90</inkml:trace>
  <inkml:trace contextRef="#ctx0" brushRef="#br0" timeOffset="68758.8144">7802 10424 149,'-27'-9'485,"2"9"124,5 0 113,0 3 58,2-3-59,4 6-60,1-6-24,7 0-31,-1-6-39,0 6-45,7-3-53,7-2-73,0-1-86,5-3-84,2-1-65,5-5-60,1 6-42,6-6-49,-8 5-10,9 6-61,-7-2-96,0 1-136,-7 5-142,6 0-183,-6 0-149,7-5-150,-7 5-127,-1 0 17,2 0 81,-8 0 154,7-4 154,0-2 187</inkml:trace>
  <inkml:trace contextRef="#ctx0" brushRef="#br0" timeOffset="68977.5649">8140 10190 244,'-6'-5'516,"0"-5"111,0 5 108,-8 0 33,7-5-64,-5 6-17,-2-2 15,8 2 4,-8-1-14,14 5-33,-7-4-66,7-2-95,0 6-438,0 6-60,7-2 0,7 1 0,6 5 0,-8 4 0,9 1 0,4 9 0,-6 0 0,1 2 0,6 3 0,-7 0 0,9 5 0,-9-5 0,-1 0 0,2 6-9,-6-10-652,-1 4-153,-1-10-110,2-5-100,-8-4-61,7-4 61,-6-6 129,6 0 152,-7-10 151,7-1 176</inkml:trace>
  <inkml:trace contextRef="#ctx0" brushRef="#br0" timeOffset="69180.6771">8420 10200 361,'0'-20'481,"7"0"80,-7 5 61,0-4-15,0 9-55,0-4-19,0 8 12,0-3 32,0 3 16,0 6-9,-7 0-24,7 6-41,-6 3-57,-7 6-78,0 10-134,-6-1-250,-1 10 0,1 6 0,-7 3 0,6 1 0,-5 5 0,5-1 0,-7 1 0,1 0 0,6 0 0,-6-4-466,2 4-222,3-11-153,7-3-171,2-6-118,-2-3 36,7-8 98,3 2 165,4-10 170,0-1 220</inkml:trace>
  <inkml:trace contextRef="#ctx0" brushRef="#br0" timeOffset="69743.1703">8811 9848 302,'0'-26'500,"7"8"103,-7-2 91,0 1 0,7-1-73,-7 0-24,0 1 12,0 0 10,6-1 3,-6 1-23,0 3-37,0 6-54,0-3-77,0 8-201,0-5-230,0 10 0,0 0 0,0 10 0,0-2 0,7 18 0,-7 3 0,6 10 0,7 10 0,0 10 0,0 4 0,0 5 0,6 1 0,7-2 0,-6-3 0,5-5 0,3-6 0,-10-7 0,9-13-141,-1 1-365,-6-14-63,5-10-45,-5-10-22,0-5 14,0-5 45,-9-5 53,3-4 46,-8 0 33,2-7 20,-8 3-5,-8-3-27,2 3-17,-8 3 22,3 0 51,-3 1 70</inkml:trace>
  <inkml:trace contextRef="#ctx0" brushRef="#br0" timeOffset="70227.5162">9079 10126 84,'-32'-5'417,"5"5"136,-7 0 130,9 0 70,-1 0-8,-1 0-61,9 0-36,4 0-50,8-5-78,0 5-77,6-10-80,6 6-89,7-11-87,6 5-66,1-10-50,7 5-41,-1 1-49,-1 4-64,1 1-77,7-1-89,-7 5-93,0 1-97,0-2-62,0 6-3,6 0 47,2 0 64,-9 0 88,1 0 108,6 0 110,-12 0 85,7 0 75,-15 0 72,8 0 66,-8 0 49,-5 0 48,0 0 43,0-4 42,-1 4 40,-6 0 19,0 4 29,0-4 5,0 6-23,0 3-49,-6 1-129,6 9-285,-7 1 0,0 9 0,0 0 0,1 6 0,0 4 0,0-1 0,-2 1 0,2 7 0,0-13 0,6 6 0,0-4 0,-6-6-52,6-1-428,6-8-57,-6-10-36,12-4-18,-4-16 22,-2 0 70,6-9 82,-5-1 85,7-9 96,-8-1 110,0-4 112,1-1 104,-7-4 94,0 1 88,7-1 88,-7 4 74,0 2 49,0-3 18,0 7-9,6 4-25,-6 7-46,6 3-54,-6 5-55,9 1-269,-3 9-43,6 4 0,-6 6 0,7 0 0,-6 8 0,5 4 0,-4 1 0,4 2 0,-5 5 0,-1-2 0,7-3 0,-6 8 0,-1-2 0,0 7 0,2-4-283,-8-4-208,6-1-29,0-5-55,0-4-47,-6-5-16,0 0 3,7-10-34,-7-5-80,0 0-2,-7 0 60,1-5 80,-6 0 97,4 0 121</inkml:trace>
  <inkml:trace contextRef="#ctx0" brushRef="#br0" timeOffset="70883.7506">9450 10449 5,'-20'5'458,"7"0"129,-1-5 111,2 0 78,-2 0-70,8 0-123,0 0-92,6-5-85,0 0-79,0-5-69,6-5-58,8 1-46,-8-1-46,6-5-45,9 6-42,-9-6-45,8 0-39,-5 2-39,3-2-34,1 4-24,0-2 2,1 3 21,6-5 4,1 6 16,-2-1 17,-5 0 20,0 5 15,0 1 22,-1-1 47,-7 5 44,2-5 50,-2 5 45,-4 0 51,-2 5 57,1-5 56,-1 5 54,-6-5 38,6 5 21,-6 0 2,7 0-19,-7 0-39,6 0-110,-6 10-254,7 0 0,-1 9 0,0 1 0,2 5 0,-8 9 0,6 6 0,-6-1 0,6-1 0,-6 6 0,0-5 0,6 4 0,-6-2 0,6-7-113,2 1-260,-2-12-13,1-8 23,-1-5 34,1-1 47,0-15 64,-1 3 61,0-12 67,-6 0 55,0 0 70,0-9 66,-6 0 59,0 0 66,-1-1 58,-6-4 40,6-1 21,1-4 4,-2 5-12,2-6-152,6 6-185,0-1 0,6 12 0,-6-3 0,8 2 0,5 4 0,0 6 0,0-1 0,1 5 0,-3 5 0,3 0 0,6 0 0,-8 0 0,9 5 0,-2 0 0,-6 0 0,-1 4 0,2 1 0,-2 0 0,2 4-212,-1 0-12,-7 1 30,-6 1 41,0 4 40,0-7 40,0 7 39,-6 0 40,-1-5 30,1 4 28,0-4 20,-2 5 13,2-7 7,6-2-5,0-1-10,0 0-13,6-5-14,-6-5-12,14 3-12,-8-6-13,7 3-9,1 0-6,-2-5-5,1 5-3,-1 0-4,2 5-1,0-2 0,-2 3-1,-4 4 0,-2 0 1,1 5 1,-7-2 0,0 8 1,0-2 2,-7 0-1,-7 1 0,8 5 1,-7-6 1,0 6-1,-7-1-1,1-5 1,6 1 0,-7-1-1,0 1-2,8-11-20,-2 1-49,2 0-89,5-5-126,1 0-131,6-5-167,0-5-141,0-5-135,0-5-138,6-4 4,1 0 68,-1-1 135,8-5 142,-2 1 172</inkml:trace>
  <inkml:trace contextRef="#ctx0" brushRef="#br0" timeOffset="71149.3637">10798 10185 54,'-20'5'504,"0"5"142,1-10 127,6 4 115,0-4-49,0 0-55,7 0-37,-1 0-48,1-4-48,6 4-57,6-10-77,1 5-96,12 0-347,-6-5-74,13 0 0,-6 5 0,6 1 0,8-6 0,-3 5 0,2 1 0,-1-2 0,-6 1 0,7 5 0,-7 0 0,-7 5 0,0 1-387,-6-2-331,1-4-156,-1 0-154,0 9-115,-6-9 42,0 6 108,-1-2 166,-6-8 177,6-2 210</inkml:trace>
  <inkml:trace contextRef="#ctx0" brushRef="#br0" timeOffset="71352.4859">10954 9901 502,'-26'-20'704,"7"6"148,-8-5 153,8 3 43,6 2-64,1 0-72,-3 4-84,3 5-97,5-4-124,1 2-589,6 7-18,0 7 0,0 2 0,6 6 0,1 3 0,5 13 0,3 9 0,-3-1 0,1 9 0,0 0 0,7 5 0,-7 2 0,0-6 0,6 5 0,-6-6 0,0 1-241,-7 0-554,8-10-149,5-9-130,-6-7-98,0-7 65,2-1 129,-5-15 181,11-5 171,-8-5 192</inkml:trace>
  <inkml:trace contextRef="#ctx0" brushRef="#br0" timeOffset="71586.8497">11411 9671 332,'0'-10'542,"0"-3"123,0 3 123,0 4 20,0 2-33,0-2 17,6 6 14,-6 0-13,6 6-42,0 4-75,8 0-213,-8 9-463,7 1 0,-7 3 0,7 7 0,-7 3 0,8 8 0,-7-7 0,6-1 0,-7 2 0,7-1 0,-13-4-280,14-1-507,-10-10-188,5-5-211,3-8-47,-5-6 80,-1 0 144,14-9 211,-7-6 218</inkml:trace>
  <inkml:trace contextRef="#ctx0" brushRef="#br0" timeOffset="71774.3454">11859 9857 160,'0'-4'528,"7"-1"157,-14 10 130,7-1 81,-6 2-29,0 2-31,-1 8-36,-6-2-58,0 7-50,0 7-70,0-3-102,-2 9-492,5 5-28,-11 6 0,2-2 0,5 1 0,-5 4 0,6 1 0,0-5 0,7 0 0,-1-9 0,0-1 0,1-9 0,6 3 0,-6-7-194,-1-8-551,7-2-164,0-11-177,7 0-105,-1-11 50,7-2 120,-6-2 186,12-1 187,-6 3 231</inkml:trace>
  <inkml:trace contextRef="#ctx0" brushRef="#br0" timeOffset="72102.4681">11827 10439 272,'-7'5'616,"1"0"135,6-5 96,-7 0 48,14 0-106,-7-5-86,6-5-80,8 4-66,-1-7-44,6 2-56,0 2-79,1-6-84,-1 5-84,-5 1-63,5-1-49,2 5-57,-11 0-41,5 5 0,-3 5 0,-5 0 0,0 5 0,-7 4 0,0 1 0,0 10-73,-7 4-20,-6 0-14,7 1-2,-9 3 6,5 1 16,-5 1 16,2-6 20,1 1 16,-2-1 13,8-4 15,-1-1 14,1-10 23,6 1 23,0 1 21,0-8 23,0-3 15,6 5 8,1-10-2,-1 5-9,8-5-71,-2-5-38,-5 0 0,6 5 0,-1-5 0,3 0 0,3 0 0,-4 5 0,6-10 0,-7 7 0,-1-3-103,-6 1-230,8 5-131,-8 0-165,7-10-145,1 0-169,-2 2-118,2-8 22,-2 2 82,1-7 152,6 7 166,8-5 211</inkml:trace>
  <inkml:trace contextRef="#ctx0" brushRef="#br0" timeOffset="72508.6976">12810 10067 99,'-6'-13'465,"0"-2"112,-2 0 116,2 0 71,-6 0-41,6 1-33,-2 4 8,2-5 5,-7 10-17,6-4-32,-6 3-45,-1-3-71,3 9-246,-9 0-292,6 0 0,-6 9 0,1 1 0,0 0 0,0 10 0,5-1 0,-6 5 0,8 6 0,5 3 0,-6 7 0,6-1 0,7 1 0,0-1 0,0 5 0,7-11 0,6 6 0,0-9 0,-7-5 0,8-7 0,6-2-74,-8-11-287,14-5-18,-7-10 9,1-5 33,0-9 53,-2-1 77,-3-4 94,4-5 104,-12-1 91,6-3 89,-7 3 76,2-4 68,-8 10 46,6-1 23,-6 5-1,6 11-192,-6 1-191,0 7 0,6 6 0,0 9 0,2 11 0,-2 5 0,-6-1 0,13 10 0,-7 0 0,1 0 0,5 2 0,-5-3 0,7-4 0,-2 0 0,1-4 0,0-1 0,-5-4-31,-4-5-616,11 0-144,-3-15-108,2 0-101,-8-5-68,0-5 47,1-5 104,0 1 151,6-1 155,-7-5 186</inkml:trace>
  <inkml:trace contextRef="#ctx0" brushRef="#br0" timeOffset="72758.6892">12999 10264 81,'-6'-10'502,"-7"5"141,-1-5 124,8-1 92,0-3-52,-1 4-49,7-4-26,0 4-36,0 0-37,0 0-38,7 5-60,-1 1-88,7-2-441,1 6-32,-2 6 0,8 3 0,-8 1 0,8 5 0,-1 4 0,1 5 0,0 5 0,-2 1 0,-3-1 0,4 1 0,-6-1 0,1 0 0,-1 1 0,-7 0-36,0-1-426,0-10-69,2 1-73,-2-6-67,0-4-30,7-5-9,-6-5-17,-7-10-45,6 1 14,-6-1 70,7-1 85,-7-2 96,6-8 123</inkml:trace>
  <inkml:trace contextRef="#ctx0" brushRef="#br0" timeOffset="72946.1844">13337 10204 163,'0'-10'477,"6"-4"121,-6 4 125,0-5 59,0 5-22,-6 1 2,6-1 12,-6 5-19,0 5-45,-8 0-66,2 5-87,-2 10-119,-11-1-390,5 11-48,-6-1 0,1 11 0,-2-7 0,1 11 0,0 1 0,-6-1 0,5 0-130,1 1-559,0-1-211,7-6-263,-7 8-88,6-8 47,-5 6 132,11-11 204,-6 7 220</inkml:trace>
  <inkml:trace contextRef="#ctx0" brushRef="#br0" timeOffset="73977.4108">13591 9887 132,'8'-16'450,"-8"2"89,6-1 87,-6 1 44,-6 4-59,6-4-49,0 4-7,-8 0 11,8-1 15,0 3-7,0-2-19,8 0-25,-8 5-47,6-3-58,-6 1-93,14 7-332,-8 7 0,-1 1 0,9 7 0,-2 10 0,2 9 0,-1 9 0,1 16 0,-2 5 0,-6 4 0,8 5 0,-8-4 0,7-2 0,0-3 0,6-10 0,-5-1-31,6-14-455,-8-3-80,7-18-71,7-3-50,-6-5-8,-7-10 34,7-10 42,-7-5 33,0-3 30,-7-8 1,1 8 12,-7-7 34,-7 1 53,1-1 70</inkml:trace>
  <inkml:trace contextRef="#ctx0" brushRef="#br0" timeOffset="74477.3867">13774 10303 405,'-33'0'589,"7"0"133,1 3 108,5-3-18,0 6-77,0-6-41,15 0-55,-1-6-72,-2 6-69,16-3-83,-2-3-91,7-4-102,5-4-86,9-2-65,-1 1-56,6 1-57,1 0-71,-1 4-77,0 0-86,1 1-78,0 4-61,0-5-34,0 0 4,-1 1 40,-5-6 70,-3 5 78,3-5 98,-7 6 108,-7 3 103,5-3 86,-4-1 78,-7 0 72,6 0 58,-7 7 45,1-3 22,-7 0 10,0 6-7,-7 6-21,7 0-36,0 3-45,-6 5-57,6 5-257,-6 6 0,6 5 0,-7-1 0,7 5 0,0 1 0,0 3 0,0-4 0,0 6 0,0-6 0,0-1 0,0 3-52,7-7-355,-7-10-65,6-5-37,0-8-17,1-6-3,0-6 17,-1 1 51,1-8 66,-1-8 69,0-2 76,1-7 93,0 0 96,-7 1 97,0 0 94,0-5 88,0 5 94,-7-5 93,7-1 85,0 6 44,0 4 12,0 1-12,0 9-39,7-4-61,-7 10-74,12-3-197,-5 8-163,6 4 0,-1 4 0,2 2 0,-1 3 0,1 1 0,-2 10 0,9-1 0,-9 6 0,0 5 0,2 4 0,-2-1 0,2 6 0,-1 1 0,0-1 0,0 4 0,-7-4-12,0 6-391,2-6-74,-2-5-65,0-9-60,14-1-38,-13-4-3,5-5 20,-4-11 13,-2-4 12,0 0 18,-6-9 10,0-1 26,-6 0 50,0-6 72,-8 3 84</inkml:trace>
  <inkml:trace contextRef="#ctx0" brushRef="#br0" timeOffset="75102.3803">14413 10551 37,'-27'-19'353,"-5"3"126,-1-3 119,-6-1 86,7 7 42,6 3 3,0-5-14,6 4-19,7 7-59,0-5-74,6 4-58,7-1-72,7 2-85,0-6-79,12 5-63,1-5-52,6 0-95,0-4-59,6 4 0,1-5 0,-2 5 0,-3 0-123,4 7-121,1-3-104,-7 2-81,0-2-61,-1 2-25,-5-2 15,1 2 63,-3-2 90,-4 3 89,4-7 93,-10-2 95,5 9 91,-13-8 81,6 7 79,-6-6 86,6 0 92,-6 6 78,-6-2 52,6-3 30,-6 4 8,-1 0-21,7 5-55,-6-5-384,6 5-67,0 5 0,-8 0 0,8 5 0,0 0 0,0 4 0,8 6 0,-8 0 0,6 3 0,1-3 0,-1-1 0,-6 6 0,6-5 0,8-1 0,-14 1 0,6-5-39,0-2-283,0-2 26,2-1 44,-2-10 52,0-5 57,-6 0 64,0-6 68,0 1 62,0-4 62,0 0 56,-6-6 58,6 1 43,0-6 22,6 2-72,-6-3-220,6 3 0,-6-3 0,14 2 0,-7 5 0,5-1 0,2 6 0,-2-1 0,1 0 0,1 10 0,-2-5 0,2 10 0,6 0 0,-7 0 0,-1 10 0,1 0 0,0 0 0,1 9 0,-8-4 0,0 5 0,0 4 0,-6 1 0,0 3 0,-6 2 0,0-1 0,0 6 0,-2-6 0,-4-1 0,5 3 0,1-7 0,6-4 0,0-1 0,6-10 0,1-4 0,5 1 0,2-12 0,-2 1 0,8 0 0,0-3 0,-1 3 0,8-5 0,-8 10 0,0-6 0,8 12 0,-14-6 0,6 10 0,-5-1 0,-2 5 0,-5 2 0,-1-2 0,-6 7 0,0-3 0,-6 2 0,-7 4 0,7-4 0,-14-2 0,7-2 0,-6 3 0,6 1-2,-14-6-340,8-4-107,0 0-120,5-5-120,-6-5-105,7-5-117,0-5-69,0-8 27,1 2 95,4-3 135,2-7 147</inkml:trace>
  <inkml:trace contextRef="#ctx0" brushRef="#br0" timeOffset="75524.2454">15045 9363 446,'-8'-9'664,"2"0"145,6 4 138,0 0 34,0 0-72,14 0-67,-7 0-89,5 5-80,1-5-94,6 0-117,1 5-336,-1 0-126,1 0 0,0 0 0,-8 5 0,7 0 0,1 5 0,-6 5 0,-2 0 0,-3-2 0,-3 8 0,-6 3 0,0 0 0,-6 5 0,-9 0 0,2 6 0,-7-7 0,7 8 0,0-7 0,1 0 0,-2 1 0,8-7 0,6-1 0,0-9 0,6 2 0,8-5 0,-2-7 0,1-3 0,7 0 0,0 0 0,7-3 0,-9-2 0,8 0 0,-6 0 0,6 5 0,-7-5 0,-5 5 0,-2 0-2,1 5-594,-6-5-205,-1 5-241,1 0-153,-1-5-19,1 5 98,0-2 156,5 4 219,-6 2 276</inkml:trace>
  <inkml:trace contextRef="#ctx0" brushRef="#br0" timeOffset="76930.4371">3145 11416 203,'6'-10'445,"-6"-5"75,8 0 67,-2 6-10,-6 3-56,0 2-42,0-1-9,0 5 3,0 0 2,-6 0-17,6 5-34,-14 5-41,8 4-38,-8 1-42,-5 9-42,6 1-41,-13 10-40,7-1-39,-8 10-39,-5-1-33,7 11-26,-3-5-24,-5 5-14,8-6-17,-1 1-29,0-5-44,6-1-60,0-8-71,8-1-72,0-13-64,-2-2-66,7-10-65,1 1-44,6-10-25,-6-5-41,6-5-58,0-3-70,0-8 21,0-3 59,0 0 75,-8-1 102</inkml:trace>
  <inkml:trace contextRef="#ctx0" brushRef="#br0" timeOffset="77133.5576">2682 11758 331,'0'-16'481,"0"-2"83,0 3 67,0 0-16,-6 4-47,6-2-28,0 3 5,0 0 25,0 0 17,-6 2-3,6 2-20,0-4-24,0 5-39,6 5-51,-6-5-330,6 5-120,-6 5 0,12 0 0,3 5 0,-3-1 0,8 11 0,7 5 0,5-1 0,1 0 0,5 6 0,2 5 0,5-7 0,0 1 0,8 1 0,-7-1 0,-1-4 0,0-1 0,1-9 0,-7-1-436,-6-4-314,-1-4-116,2-3-113,-8-3-120,-1-3 31,-5-3 97,-1 2 156,-5-2 155,-2-4 184</inkml:trace>
  <inkml:trace contextRef="#ctx0" brushRef="#br0" timeOffset="77680.4184">3510 11880 163,'-6'-15'491,"-1"5"119,0-3 118,1 3 49,6-1-44,-6 1-39,6 0-1,-6 6-8,6 0-28,-8-2-37,8 6-46,8 0-67,-8 6-248,6 2-259,6 2 0,-5 5 0,6 1 0,0 7 0,0 2 0,0-1 0,0 4 0,0 3 0,7-7 0,-14 5 0,6 0 0,-5-4-527,0-5-94,0-1-76,-7-4-43,6-5 9,-6-5 48,0-2 59,0-3 75,0-3 100,-6-2 103,-1-1 86,0-4 83,-6 6 92,1-6 95,-8-4 80,7-6 56,0 0 46,0-4 39,0-1 40,6-3 39,1-3 41,0-2 39,6 4 32,0-11 17,0 6-6,12-1-39,-5 6-57,12 1-56,-6-2-59,7 6-55,0 9-50,5 0-39,-5 1-29,0 8-16,1 2-14,-3 4-9,2 4-4,-8 8-4,-6-4-3,2 12-2,-2 0 1,-6-1 0,-6 6-1,-2 3 2,2 1 1,0 6-2,-7-6-1,0 1 1,7-1 0,0-5 0,0-4-2,-3-1 1,9-3-1,9-6 0,-3-6 1,0 2 1,6-6 2,2 0 0,-2 0 1,8-6-1,-1 6-2,1-4 1,-8 4-4,8 0 1,0 0 1,-7 4 2,0 2 0,0 2-1,1 2 2,-14 1 0,7 2 0,-7 2 2,0 0-1,-7 5 2,-1-1 2,-4 1 4,-2 4 5,2 5 1,-9-4 7,9-1 1,-8-5 1,8 1-3,-8 0-4,7-5-4,-1 0-24,-4-12-45,4 3-69,2-6-86,6 0-131,0-9-152,-3-6-158,3-5-214,6-5-69,6 2 13,3-13 93,3 7 132,0-4 163</inkml:trace>
  <inkml:trace contextRef="#ctx0" brushRef="#br0" timeOffset="77867.9086">4246 11875 44,'0'15'490,"0"-11"118,0 6 99,0 0 95,0 0-79,0-6-104,12 2-67,-4-6-56,11 0-61,1 0-72,5 0-72,1-6-76,8 2-80,-9-1-112,7 0-110,-6 0-134,1 5-153,-1-5-137,-1 0-139,-5 5-130,0 0-89,-6 0 24,-7 5 93,-1 0 107,-2 0 134</inkml:trace>
  <inkml:trace contextRef="#ctx0" brushRef="#br0" timeOffset="78008.5296">4435 12124 248,'-13'10'551,"0"-6"120,1 2 103,12-1 20,-7-2-121,7-3-115,7 0-105,-1-3-110,6-8-98,1 1-82,6 1-59,1-6-69,0 6-101,-1-1-134,1 0-143,-1-5-194,1 6-228,0 0-99,0-1 0,-3-1 90,11 1 118,-8-4 182</inkml:trace>
  <inkml:trace contextRef="#ctx0" brushRef="#br0" timeOffset="78227.2751">5086 11683 131,'-13'-3'600,"-8"-7"175,2 10 171,1-5 173,11 0-33,-6 0-71,6 5-94,1-5-114,-1 0-134,7 5-555,7 0-118,6 0 0,0 5 0,6 5 0,6 5 0,9 4 0,-8 6 0,7 8 0,-1 2 0,-6 10 0,7-7 0,-8 11 0,-5-5 0,6-4 0,-12 2-509,5-2-422,-6-6-209,0-4-127,0-6 34,0-4 137,-1-10 207,2-7 210,-1-6 249</inkml:trace>
  <inkml:trace contextRef="#ctx0" brushRef="#br0" timeOffset="78414.78">5482 11719 378,'-6'-30'641,"-7"1"146,7 4 136,-7 6 51,7 4-65,-1 5-63,-6 0-85,-1 10-79,2 0-79,-1 10-101,-6 5-317,-1 11-185,1 2 0,-1 11 0,-6 4 0,8 8 0,-10 1 0,2 2 0,6-1 0,8 1 0,-2 0 0,2-5 0,5-6 0,1 2-505,6-10-304,0-12-167,6-3-194,1-15-30,5-5 95,2-5 155,12-9 191,-7-5 203</inkml:trace>
  <inkml:trace contextRef="#ctx0" brushRef="#br0" timeOffset="78633.5119">5633 11860 322,'6'-5'542,"8"0"109,-14 5 104,6 0 21,-6 0-63,0 0-11,7 0-1,-7 5-10,0 5-29,-7-5-56,7 10-91,-6-1-114,-8 11-247,8-1-154,-6 11 0,-2-2 0,1 6 0,0 6 0,0-1 0,7-5 0,-1 4 0,1-8-431,6-6-181,-6-5-141,12-4-88,-6-10-57,6-5-16,7-16-7,-7-2 94,7-8 118,1-8 114,-2 0 128</inkml:trace>
  <inkml:trace contextRef="#ctx0" brushRef="#br0" timeOffset="78789.766">5653 12080 45,'6'-29'422,"1"-1"123,-7 2 122,0 2 93,0 1-14,6 7-45,-6 3 1,6 0-2,-6 1-18,7 9-34,-1-5-44,7 10-68,1 0-103,-1 0-433,-1 10 0,3 5 0,-5 4 0,5 6 0,-2 8 0,0-3 0,0 9 0,-7-5 0,8 0 0,-8 6 0,7-7-647,-6 2-196,6-1-145,-7-10-137,0 1-29,1-6 98,-7-8 159,6-2 177,7-5 184</inkml:trace>
  <inkml:trace contextRef="#ctx0" brushRef="#br0" timeOffset="78961.6311">5743 12212 215,'-25'-9'648,"11"-7"171,-5 12 153,12-6 110,-5 4-92,5 6-105,7 6-129,0-6-113,7 4-109,-1-4-105,7 0-211,6 0-218,-5 0 0,11-4 0,0 4 0,3-6 0,-2 3 0,0-3 0,-6 6 0,-1-6-214,0 3-431,1-2-199,-7-1-230,0 2-130,2 4 27,-5-6 113,5 2 185,4 4 200</inkml:trace>
  <inkml:trace contextRef="#ctx0" brushRef="#br0" timeOffset="79570.9856">6734 11694 280,'-14'-5'502,"2"5"93,-7-6 89,5 6 24,-6-3-72,8 3-21,-2 0 29,1 0 28,7 0 12,-7 0-29,6 3-38,1-3-72,6 0-191,0-3-354,0 3 0,6 3 0,7-3 0,6 6 0,2-1 0,11 0 0,7 0 0,0-5 0,7 5 0,-1-5 0,1 0 0,-1 0 0,2-5 0,-9 5-160,-5 0-514,-1-5-128,2 0-98,-9-6-98,-5 8-56,-7-7 50,0 5 119,-6-5 146,5 5 153</inkml:trace>
  <inkml:trace contextRef="#ctx0" brushRef="#br0" timeOffset="79758.4795">6962 11514 423,'-27'-10'614,"-4"0"140,4-1 124,-6 8 22,7-7-38,7 5-7,-1-5-25,8 10-45,-2-5-67,8 5-146,-1 0-572,1 5 0,6 5 0,6 5 0,1 4 0,5 10 0,2 6 0,6 8 0,-1-4 0,-6 10 0,13-1 0,-7 3 0,1 1 0,-2-3 0,-3-1 0,-3 3 0,2-8-631,5-9-319,-5 0-217,-2-4-99,2-12 50,5 3 141,-6-11 209,6-6 211</inkml:trace>
  <inkml:trace contextRef="#ctx0" brushRef="#br0" timeOffset="80539.7031">7489 11432 121,'0'-7'279,"-6"7"38,6 0 16,-7-5-7,1 5-22,6 0-32,0 0-38,-7 0-43,7-4-39,0 4-12,-6 0 3,6-6 22,0 6 36,0 0 43,6-4 44,-6 4 36,0-5 37,0 0 32,7 0 32,-7 1 25,0-7 17,6 6 10,-6 1-7,0-6-22,0 5-44,7 1-142,-7-2-262,0 2 0,0 4 0,0-6 0,0 6 0,0-4 0,0 4 0,0 0 0,0 0 0,0 0 0,0 0 0,0 0 0,0 0 0,6 0 0,-6 4 0,0 2 0,6-6 0,-6 4 0,8 2 0,-8-6 0,6 4 0,-6-4 0,0 0 0,0 5 0,6-5 0,-6 0 0,0 0 0,0 0 0,0 0 0,0 0 0,0 0 0,0 0 0,0 0 0,0 0 0,0 0 0,0 0 0,0 0 0,0 0 0,0 0 0,0 0 0,0 0 0,0 0 0,0 0 0,0 0 0,0 4 0,0-4 0,0 0 0,0 6 0,7 3 0,-7-4 0,0 10 0,6 5 0,1 4 0,-1 6 0,0-1 0,7 4 0,-5 6 0,4 1 0,2 4 0,-2-5 0,2-1 0,-1 3 0,-1-8 0,2-3 0,-8-1 0,7-9 0,1-6 0,-8 1 0,6-10 0,2-5 0,-2-5 0,2-5 0,-2-9 0,1-1 0,1-13 0,-1-2 0,0-4 0,1 0 0,-3-10 0,-3 5 0,4-5 0,-5 4 0,0-4 0,-1 1 0,-6 0 0,6 3 0,1 7 0,0 4 0,0 4 0,-1 5 0,0 6 0,-6 4 0,6 15 0,-12 0-488,12 10-351,-6 5-220,0-1-158,8 6-1,-8 4 103,12 6 165,1 4 210,0-1 255</inkml:trace>
  <inkml:trace contextRef="#ctx0" brushRef="#br0" timeOffset="80914.6919">8101 11709 286,'-6'0'540,"0"5"115,6-5 106,-8 0 27,2 0-71,0 0-18,6 0-5,0 5-15,-6 0-33,6-1-49,-8 6-80,8 4-114,-7 7-194,3 3-209,-4 0 0,2 10 0,0 1 0,-2-1 0,2 9 0,0 1 0,0-4 0,-2 4-187,2-11-278,6-3-133,0-5-105,0-11-57,0-5-1,6-9 34,8-3 37,-8-13 58,14-4 58,-14-9 63,13 0 83,-5-5 128,-8 1 180,8-6 206,-8 3 169,0-3 127,-6 1 92,0 3 56,0 1 11,0 6-23,0 2 2,0 7 24,0-1 16,7 6-5,-7 4-11,14 5-21,-8 0-38,0 10-62,7 0-73,6 0-184,-5 10-166,-2 3 0,8 3 0,-1 3 0,-5 5 0,0 5 0,5-4 0,-7 4 0,2 0 0,-8 1 0,7-7 0,-13 3-162,7-8-225,0-3-72,-7-5-67,6-6-63,-6-4-41,0-5-7,6-5-4,-6-9-24,0 4-43,0-5 5,-6 0 56,0 2 70,-8 3 96,1-1 115</inkml:trace>
  <inkml:trace contextRef="#ctx0" brushRef="#br0" timeOffset="81070.9399">8154 12003 111,'-26'0'492,"-1"0"149,-5 3 134,11 2 88,-3 0-24,4 0-45,6 0-37,8 1-51,-1-2-51,7 2-56,7-6-78,-1 3-97,8-3-410,6-3-14,0-3 0,5-4 0,1-5 0,7 7 0,-1-8 0,-6 2 0,7-1 0,-7-1 0,-12 2 0,-3 5-456,3-6-381,-2 5-265,2 1-147,6-1-2,-7 0 113,6 5 180,7 0 225,6 0 295</inkml:trace>
  <inkml:trace contextRef="#ctx0" brushRef="#br0" timeOffset="81742.7916">8915 11499 45,'-7'-5'447,"7"-6"117,-6 1 116,0 7 79,6-12-33,-6 5-70,-1 0-21,0-5-14,1 5-22,0 1-34,-1-1-30,0 6-36,1-2-66,-7 1-73,7 5-293,-8 0-67,-6 5 0,8 10 0,-7-1 0,5 8 0,2 1 0,-8 11 0,7-1 0,5 8 0,2 2 0,0 6 0,6 0 0,6 5 0,0-6 0,8 1 0,5-5 0,1-5 0,-1-10 0,7-3-239,1-13 3,5-8 17,-6-5 22,6-8 33,-5-8 32,-1-4 43,-7-5 62,1 2 69,-6-2 65,-2 1 59,-6 4 49,2 2 32,-1-3 6,-7 11-14,-7-4-205,-1 4-34,2 10 0,0 0 0,-8 4 0,8 8 0,-8 6 0,8 3 0,1 2 0,5 2 0,0 4 0,0 0 0,11 0 0,-3 1 0,4-1 0,8-10 0,1 1 0,4-10 0,-6-5 0,1 0 0,6-10 0,-7-5 0,1-5 0,-1-4 0,1-6 0,0 1 0,-8-5 0,3-1 0,-9 1 0,0-5 0,0 5 0,-6-6 0,-6 7 0,6-3 0,-12 3 0,4 3 0,-5 1 0,1 4 0,4 1 0,-4 9 0,-2 0 0,9 0 0,-3 5 0,2 1 0,6 4 0,-6 0 0,12 4 0,-6 1-669,14 0-256,-9-5-178,9 5-118,-2-5 30,8 0 119,1 0 195,11-5 208,0 0 232</inkml:trace>
  <inkml:trace contextRef="#ctx0" brushRef="#br0" timeOffset="81992.7877">9424 11577 120,'26'-6'425,"-5"6"149,-9 0 123,0 0 60,-12 0-34,0 0-77,0 0-42,0-4-22,-6 0-13,0 4-6,0-5-8,0 10-32,-3-5-52,-3 4-89,-2 0-382,8 2 0,-7 4 0,-1 9 0,2 1 0,-2-1 0,8 6 0,6 4 0,0 4 0,6-2 0,2-1 0,10-2 0,-4-4 0,5 1 0,1-1 0,1-4 0,-3 0 0,2-2 0,0 3 0,-14-1 0,7-2 0,-7 3 0,-6-8 0,-6 7 0,-1 5 0,1-6 0,-8-4 0,2 5 0,-1-6 0,-6 5 0,7-3 0,-3-6 0,-5-1 0,8-5 0,-2 1-71,1-10-326,1 1-210,-2-5-207,2-1-279,5-6-100,0-3 32,1 5 111,-1-11 184,7 1 208</inkml:trace>
  <inkml:trace contextRef="#ctx0" brushRef="#br0" timeOffset="82836.5123">10251 11665 298,'6'-10'476,"-6"0"74,0 0 71,0 1-30,0-1-72,0 5-38,6 0 9,-6 0 28,0-5 28,0 10 8,0-4-11,0 8-25,0-4-52,0 10-68,0 0-75,-6 11-70,6-3-207,-6 12-46,0-1 0,-8 10 0,1 0 0,0 6 0,1-2 0,-9 6 0,9 0 0,-8-6 0,6 1 0,1 0 0,-5-4 0,4-11 0,8-5 0,-7 0 0,7-9 0,-2-5 0,-4-5 0,6-5 0,-2 0 0,-4-9 0,5-1 0,1-10 0,-1 1 0,1-1 0,6-9 0,-6 4 0,6 1 0,0-6 0,0 1 0,0 4 0,6 1 0,7 0 0,0 3 0,-1 3 0,8 3 0,0 0 0,-1 6 0,1 4 0,5 0 0,2 5 0,0 5 0,-2 0 0,7 4 0,-6 6 0,1 0 0,-1 3 0,-1 7 0,-5-5 0,0 4 0,1 1 0,-11-6 0,5 1 0,-2 0 0,-1-1 0,-5 1-485,0-5-320,6-6-167,-7 0-194,1-9-29,-1 6 90,7-6 142,0-6 192,0-3 209</inkml:trace>
  <inkml:trace contextRef="#ctx0" brushRef="#br0" timeOffset="83242.7606">11137 11455 356,'0'-23'537,"0"1"99,0 8 101,0-1-4,0 1-64,0-1 7,0 1 23,6 4 24,-6-6-1,0 8-25,0-2-61,6 5-266,-6-1-370,0 6 0,0 0 0,7 6 0,-1 9 0,1 9 0,0 0 0,-1 11 0,0 3 0,0 10 0,8 7 0,-8 4 0,1 4 0,6 1 0,6-5 0,-6 0 0,0-6 0,7-4 0,0-10 0,0-1 0,-1-13 0,7-6 0,-7-4 0,-5-10-164,5-5-293,-6-10-54,0-4-54,0-1-48,-1-5-19,-5 1 17,-7 5 18,0-6-5,0 5-24,-7 1-17,-5 4 31,-1 0 50,-6 5 72,-1 5 95</inkml:trace>
  <inkml:trace contextRef="#ctx0" brushRef="#br0" timeOffset="83383.3677">11169 11934 93,'-32'0'561,"13"-6"169,-8 2 127,14-1 113,-1 0-63,7-5-85,7 0-88,7-4-97,0 4-80,13-5-86,-7 2-102,13-8-103,0 6-94,6-4-127,1 5-45,-1-1 0,1-1 0,-7 2-180,1 5-187,-2-1-208,2 5-184,-1 0-173,0 5-164,-1 0-13,-6 5 88,15 0 168,-7 5 170,4 3 190</inkml:trace>
  <inkml:trace contextRef="#ctx0" brushRef="#br0" timeOffset="83742.7306">11709 11836 372,'7'0'542,"-7"0"125,-7 6 108,7-12 0,-6 6-39,6 0 2,-7-4 4,1-2-14,-1 6-34,1 0-42,0 0-82,-1 10-370,-6-1-200,6 11 0,1 0 0,-7 9 0,6 5 0,-6 1 0,7 3 0,-1 1 0,7 1 0,0-2 0,0 1 0,7-4 0,-1-5 0,-6-7-195,7-3-341,-1-10-53,8-5-30,-2-15-6,2 0 44,-1-9 85,-1-6 87,-5 1 96,6-5 113,-7-2 126,1-2 125,0 4 110,-7-6 95,6 1 96,-6 0 102,7 5 77,-7-1 45,6 6 18,-6 5-1,6-1-32,1 10-75,1 0-464,-4 7-22,2 3 0,9 3 0,-2 7 0,-7 5 0,7 9 0,1 1 0,-1 4 0,-1 10 0,2 0 0,-2 0 0,1 0 0,0 6 0,0-1 0,-6-1 0,0-4 0,-1 0-491,0-9-98,-6-7-86,13-7-63,-13-6-36,15-6-20,-15-4-19,4-10-5,-4 0 70,0-3 97,-4-7 104,4 4 126</inkml:trace>
  <inkml:trace contextRef="#ctx0" brushRef="#br0" timeOffset="83914.6033">11773 12193 372,'-25'-6'543,"6"2"102,6 4 84,-7 0-49,14 0-109,-1 0-58,1 0-18,6 0 3,6-6 4,1 6-6,-1-4-40,14-2-53,0-3-86,-1-5-97,8 4-85,-2-5-64,2 0-43,-2 1-60,1 4-83,-6-5-117,-1 5-119,1 6-157,-7-5-141,8 3-138,-11 2-150,5-2-34,-3 1 42,2 5 118,-1-5 137,7 5 161</inkml:trace>
  <inkml:trace contextRef="#ctx0" brushRef="#br0" timeOffset="84477.0827">12193 11977 300,'-15'-10'535,"2"1"127,1-1 116,5 0 9,0 0-56,-5 1-6,12-1-12,-7 5-34,7 5-38,-7 0-44,7 0-69,7 5-99,-7 0-343,7 5-86,-1 4 0,0 6 0,1-1 0,6 1 0,-7 9 0,1 0 0,-1 1 0,9 4 0,-11-4 0,2 4 0,3-11 0,-9 7-49,6-11-263,-6-4-10,0-5 17,0-5 35,0-10 50,0-5 46,0 1 47,0-6 54,0-5 61,-6-3 51,6 3 53,0-5 59,-9-5 58,9 6 50,-6 0 26,6-1 26,0 2 3,0-3-110,0 3-204,6-2 0,3 5 0,3 1 0,1 4 0,0 5 0,1-4 0,5 9 0,0 0 0,1 0 0,-7 5 0,6 5 0,-5 5 0,-2 0 0,-5-1 0,-1 6 0,-6 5 0,0 4 0,-6 5 0,-1-5 0,-5 10 0,-2-4 0,2 4 0,-2-5 0,8 0 0,-1-3 0,1-7 0,-1 1 0,7-16 0,7 2 0,6-6 0,-7-6 0,14 2 0,-8-2 0,2 1 0,5 0 0,-6 1 0,0 4 0,1 4 0,-2 1 0,-5 6 0,0 3 0,-1 1 0,-6-1 0,0 6 0,-6-1 0,-1 5 0,-6-3 0,7 3 0,-15 0 0,9 1 0,-8-6 0,0 1 0,-5-1 0,5-9 0,-6 4 0,1-8 0,-2-6-162,2 0-175,-2 0-165,7-10-200,1 0-218,6-3-183,0 1-29,6-2 72,14-1 128,0 5 193,-7-4 238</inkml:trace>
  <inkml:trace contextRef="#ctx0" brushRef="#br0" timeOffset="85102.0782">13279 11683 262,'-13'0'491,"-7"6"99,2-1 100,-2 0 11,1 5-60,-1-5-19,0 0 25,-1 4 31,9-5 14,-7 6-9,12-4-30,1-2-65,0-4-335,6 0-253,6 6 0,7-6 0,6 0 0,8 0 0,5-6 0,1 2 0,12-2 0,1-4 0,-2 2 0,3 3 0,-2-5 0,-5 5 0,-1 5 0,-7 0 0,-5 0-106,-1 10-658,-6-5-154,-1 0-143,-7-1-120,-6-4 42,2 0 119,-8 0 187,0 0 175,0-4 199</inkml:trace>
  <inkml:trace contextRef="#ctx0" brushRef="#br0" timeOffset="85289.5576">13482 11689 45,'-27'-9'523,"1"-1"159,1 0 135,-3 0 140,2-5-14,7 6-46,-1-1-42,8 0-56,-2 0-57,2 1-95,5 3-363,7 6-284,0 0 0,0 10 0,13 0 0,-7 9 0,8 6 0,5 0 0,-6 9 0,6 4 0,1 1 0,-6 1 0,6 4 0,-1-5 0,-7-1 0,-6 3 0,8-3-451,-8 1-344,8-4-148,-7-11-158,-1 1-61,6-11 71,-5-5 128,6-3 184,7-6 185</inkml:trace>
  <inkml:trace contextRef="#ctx0" brushRef="#br0" timeOffset="85555.1805">14029 11445 2,'0'-13'466,"0"-3"129,-8 1 126,8 1 121,0 3-10,0-4-23,0 2 5,0 3-1,0 0-24,8 4-56,-2 3-100,0 3-491,-6 3-142,12 7 0,-5 6 0,0 3 0,0 5 0,5 10 0,-4-4 0,-2 9 0,0-5 0,9 5 0,-9-5 0,6 0 0,-6 1 0,1-6 0,0-4 0,-1-1-125,0-9-652,1-1-175,0-10-173,-1-4-91,1-4 51,-1 0 145,7-11 201,0 5 198</inkml:trace>
  <inkml:trace contextRef="#ctx0" brushRef="#br0" timeOffset="85742.6885">14366 11655 226,'8'5'545,"-2"0"135,-6 0 113,0 0 53,0 0-54,-6 4-24,6 1-18,-14 5-31,8-1-31,-6 6-51,5 5-89,-7-1-349,2 5-199,-8 5 0,6 5 0,-5 4 0,-1-2 0,8 2 0,-2 1 0,-5 0 0,6-9 0,6-1 0,1-5 0,0 1 0,-1-11-351,7-10-387,0 1-159,0-15-154,0 0-103,7-10 42,5 2 111,-5-8 179,13 3 188,-8-8 212</inkml:trace>
  <inkml:trace contextRef="#ctx0" brushRef="#br0" timeOffset="86055.1624">14309 12080 397,'0'0'655,"6"-5"136,-6 5 99,6-5 7,0 0-106,-6 0-86,15 0-82,-11-5-59,10 1-42,0-1-47,4-5-69,3 1-82,5 4-173,-8 0-151,2 6 0,0 4 0,-1 0 0,-5 4 0,-2 12 0,3-3 0,-11 13 0,-4-3 0,0 12 0,-4-1 0,-11 0 0,9 11 0,-6-2 0,-2 1-49,1 0-9,-1-4 15,8-7 22,-6 2 23,-2-6 27,8-10 31,0 1 20,-1-5-80,7-5 0,0-7 0,0-3 0,0 0 0,0 0 0,7-3 0,-7 3 0,6-7 0,6 4 0,-4-8 0,4 7 0,2-1 0,-1 0 0,-1 5 0,2-5 0,-2 5 0,3-5 0,-3 5 0,0 0 0,2 0 0,-8 0 0,0 0 0,2 0-651,-2 0-347,1 0-234,5 0-71,2 0 59,4 5 155,8-10 231,1 5 256</inkml:trace>
  <inkml:trace contextRef="#ctx0" brushRef="#br0" timeOffset="86680.1418">15175 11680 43,'6'-10'457,"0"5"109,0 0 107,1 0 96,-7 0-56,6 0-55,1 0 5,-7 0 20,0 5 7,0 0-4,0 0-25,0 0-57,-7 5-279,1-5-325,-1 10 0,-5 0 0,-2 5 0,2 9 0,-8 9 0,1 12 0,-1 4 0,7 10 0,7 4 0,-1 0 0,7 6 0,7 0 0,6-6 0,-1 0 0,8-10 0,6-4 0,1-4 0,4-16 0,-4-5 0,7-9 0,-9-10-540,8-10-166,-8 2-110,1-13-93,-6 1-109,-1-5-3,7 6 61,-6-5 132,1 3 144,-3-4 164</inkml:trace>
  <inkml:trace contextRef="#ctx0" brushRef="#br0" timeOffset="86961.3977">15482 12016 305,'-15'-5'608,"9"0"131,6 2 111,-6-3 68,6 2-79,6-6-52,-6 4-52,6 2-49,9-6-48,-5 5-90,5-5-110,4-4-338,1 4-100,-1 0 0,1 0 0,6 0 0,-8 1 0,9 4 0,-7-5 0,1 5 0,-3 5-24,-5 0-483,0-5-181,7 5-149,-7-5-156,0 5-122,0 0 29,6 5 97,-6 0 168,7-5 171,-7 0 205</inkml:trace>
  <inkml:trace contextRef="#ctx0" brushRef="#br0" timeOffset="87414.4966">16086 11816 230,'-6'-15'428,"-1"1"62,1 0 32,-1 4-32,0-5-55,-5 9-52,-2-4-12,8 6 3,-13 0 10,6 4 6,0 0 5,-1 4-3,-5 0-13,12 12-13,-13-6-18,16 9-21,-5 1-41,-3 4-43,5 5-46,1 6-46,-1-1-44,7 5-37,0 0-27,7 6-18,-1-12-13,7 1-12,-7-5-7,7-9-12,7-5 0,0-11 1,0-4 0,-1-10 7,7-5 4,-13-3 10,6-7 9,-5-4-4,-1 4 2,0-4 4,-7 0 8,1-1 15,-1 5 13,-6 2 19,6 3 14,-6 11 18,7-1-58,-1 10-43,1 10 0,6 4 0,-6 10 0,6 11 0,-1 5 0,3 2 0,-3 13 0,1 3 0,0 0 0,0 6 0,-6 0 0,5-5 0,-5-1 0,-7 1 0,7-10 0,-7 0 0,0-6 0,-7-4 0,0-9 0,-5-1 0,-2-5 0,1-4 0,1-5 0,-7-11 0,-2 2 0,2-6 0,-1-6-144,-6-3-248,0-7-183,0-2-180,0-7-197,7 1-160,-1-1-4,8 1 83,-2-1 155,1 1 181,13-1 225</inkml:trace>
  <inkml:trace contextRef="#ctx0" brushRef="#br0" timeOffset="88086.352">16647 11758 210,'6'0'463,"0"0"73,-6 0 68,7 0 2,-7 0-69,6 0-43,-6-6 1,0 6 25,0-4 26,-6-2 8,-1 2-20,1-2-29,-9 6-50,5 0-60,-5 0-64,-4 6-60,6 4-136,-7 0-135,1-1 0,-1 11 0,1-1 0,6 7 0,0-8 0,7 12 0,-1-1 0,14-4 0,-1 4 0,14 1 0,-1-2 0,7 2 0,6-6 0,1-4 0,-2-1 0,3-5 0,-1 2 0,-1-2 0,-6 1-225,-6-5-61,-7 0 5,0 0 24,-6-1 34,-1 0 47,-12-4 48,-1 5 44,1 0 38,-8-5 30,-5-1 27,6 2 22,-7-2 25,7-4 24,-6 0 18,6-4 15,0-6 6,6-5 5,-6 0 4,13-9-2,7 0-2,-1-5-6,1-1-6,0 1-8,-1-1-9,7 1-7,6 6-2,-6-3-11,7 1-77,0 7 0,-8-2 0,8 5 0,-1 1 0,7 4 0,-12 5 0,5 0 0,2 5 0,-9 10 0,7 0 0,-6 4 0,1 6 0,-2-1 0,-6 6 0,2-5 0,4 0 0,-12 3 0,7 2 0,0-1-81,-7 1-375,0-11-129,6-4-123,-6 0-93,0-10-93,7-6-91,-7-8 20,0-5 94,6-6 126,0-3 132,-6-3 165</inkml:trace>
  <inkml:trace contextRef="#ctx0" brushRef="#br0" timeOffset="88226.9752">16959 11714 227,'-20'-25'687,"8"1"168,-1 4 120,-1 7 85,8-3-169,-1 11-180,1 0-163,6 0-124,0 5-92,6 5-70,1-5-52,7 0-76,-2 5-117,-5-5-152,5 5-159,1-1-198,1 2-197,-2 0-236,-6 2-123,8 7 11,-1 0 79,0-2 160,0 3 174</inkml:trace>
  <inkml:trace contextRef="#ctx0" brushRef="#br0" timeOffset="88555.0837">17148 11821 68,'6'0'488,"-6"-5"117,0 0 102,0 5 94,0-10-70,0 6-60,-6-6-2,6 4 3,0 6-5,0-4-25,0 4-43,0 4-79,0 2-169,6 8-351,-6 6 0,7 4 0,-1 1 0,1 9 0,-1 4 0,1-3 0,-1 9 0,2-5 0,-2 5 0,6-4 0,-5-7 0,6-7 0,-7-3-109,7-7 8,-6-7 31,-1-5 30,0-4 34,1-9 42,0-1 42,0-5 43,-1-9-30,0 0-91,-6-5 0,7-6 0,0-4 0,-1 5 0,8-9 0,-10 2 0,11 3 0,-3 4 0,-5-1 0,6 6 0,0 6 0,-6 7 0,6 12 0,0-2 0,-6 12 0,5-2 0,-5 12 0,-1 2 0,1 7 0,-1 4 0,-6 5 0,7-5 0,-7 6 0,0-1 0,0 1 0,0-7-53,0 2-717,0-6-158,6-4-127,-6-5-115,7-6 32,0-9 116,-1 0 189,0-9 178,7-2 182</inkml:trace>
  <inkml:trace contextRef="#ctx0" brushRef="#br0" timeOffset="88961.3223">17637 11948 380,'0'-14'607,"6"4"132,-12 0 104,6 0-27,0 5-82,0-4-44,0 9-39,0 0-29,0 0-14,0 4-3,6 1-53,-6 5-208,6 5-344,0 3 0,2 3 0,-2-1 0,0 8 0,1 3 0,-1-3 0,1 6 0,-1-4 0,1 3 0,-1-3 0,0-1 0,2-4 0,-2-6 0,7 1 0,-7-15 0,9 0 0,-11-10-91,10-10 1,-1-4 26,0-6 20,0-8 16,1-3 19,-8-3 29,-1 1 36,3-7 33,-2 3 34,-6-9-85,0 8-38,0-1 0,-6 0 0,-2 4 0,3 1 0,-8 6 0,0 4 0,-1 4 0,-5 5 0,-7 5 0,6 11 0,-6-1 0,7 10 0,-1-1 0,0 8 0,2 6 0,4 2 0,8 4 0,-1 6 0,7-2 0,0 7 0,0-1 0,13 0 0,1 1 0,-2-6 0,8 0 0,6-4 0,-7-1 0,7-10 0,-6 7 0,6-11 0,0-1 0,-6-5 0,-2-4 0,2-4 0,7-2 0,-7-3 0,-8-1-506,8-5-141,-1 7-129,-4-8-125,2 2-132,-3-1-19,6-1 63,6 8 131,-1-2 155,15 0 176</inkml:trace>
  <inkml:trace contextRef="#ctx0" brushRef="#br0" timeOffset="89273.8133">18411 11763 36,'-19'-21'489,"6"3"127,-1 3 114,2 0 101,-2 1-45,1-1-43,1 0 1,5 5 5,0 2-6,1-4-19,0 8-70,6-1-308,6 0-346,0 5 0,1 5 0,6 0 0,6 5 0,1-1 0,0 11 0,-1 8 0,7 3 0,-6 7 0,0 7 0,0 3 0,-1 6 0,-7-1 0,2 6 0,-8 10 0,-6-5 0,0 4 0,0 0 0,-6 4 0,-8-8 0,2-5 0,-7 1 0,5-8 0,-6-7-355,8-2-111,-9-8-109,2-7-117,6-7-116,-7-1-147,2-12-47,-3-1 35,-5-4 108,14-3 142,-7-10 163</inkml:trace>
  <inkml:trace contextRef="#ctx0" brushRef="#br0" timeOffset="90008.1654">18653 11704 185,'-8'-15'442,"-5"6"65,7-1 52,-7 0-31,0 5-79,7 0-66,-8 0-13,8 0 5,0-3 32,6-4 51,-6 3 38,6-6 28,6 0 9,-6 1 1,6 5-18,8-1-47,-8 0-52,6 0-378,2 4-39,-8 6 0,7 10 0,1 6 0,-8 3 0,6 5 0,-4 11 0,-2 9 0,8 5 0,-10 5 0,3 5 0,7-1 0,-2 0 0,2 5 0,6-4 0,-1-1 0,1-3 0,-1-12 0,1-4 0,-1-9 0,7-6 0,-1-5 0,-4-8 0,5-8-92,-6-11-283,-1-8-69,1 2-66,-1-10-67,1-5-60,-8 4-18,-5-5-4,0 1-16,-1 4-32,-12 1 1,-1 5 55,-6 0 71,0 9 88,-13-5 112</inkml:trace>
  <inkml:trace contextRef="#ctx0" brushRef="#br0" timeOffset="90461.2761">18770 12085 452,'-20'5'630,"-6"-5"125,12 0 92,3 0-57,-3-5-129,14-5-95,6 0-89,2-4-75,3-1-64,9-5-49,6 7-56,1-7-59,-1 0-62,6 5-46,-6-5-31,7 6-16,0 4-8,-7 0-3,7 1-5,-9-1-3,3 0 0,-1 10 3,0-10-2,-6 10 13,-2 0 25,3 0 26,-9 5 28,2 5 26,0 0 26,-8 4 8,-1 1-10,-5 4-16,0 5-16,0 7-27,-5-3-29,-1 6-16,-8 1-17,8 4-13,-8 0-13,1 6 0,7-2 0,-8-4-15,8 1-16,0-6-35,-1-6-46,0 1-62,1-9-72,0-5-58,6-5-44,0-10-28,6-5-16,0-15-6,1 0 24,0-3 38,5-11 47,-6 0 58,8-1 74,-7 0 98,-1-4 96,-6 6 92,6-6 101,-6 4 104,8-4 99,-8 11 67,6-3 33,-6 7 4,6 4-31,2 5-56,3 5-73,-5-4-306,2 10-67,4 4 0,2 4 0,-8 6 0,8 0 0,-7 9 0,-1 7 0,6 2 0,-5 2 0,0 9 0,-1-5 0,0 6 0,1-1 0,0 0 0,-1-1 0,0 7 0,7-11 0,-13 0-332,7-5-116,6-5-66,-7-5-83,2-9-71,4-10-49,-4 0-41,3-10-42,-5 1-22,-6-5 64,8-6 95,-2 5 105,-6-5 129</inkml:trace>
  <inkml:trace contextRef="#ctx0" brushRef="#br0" timeOffset="91117.5064">19330 12265 54,'-26'-4'490,"0"4"143,-1 0 127,1 4 90,6-4-41,1 5-76,7 0-58,-2-5-62,8 5-58,6 0-51,0-5-68,12 0-84,2-5-84,0-5-74,11 1-66,-5-6-58,13 1-48,-15-6-38,15 5-36,-8 1-42,2-2-47,-7 1-54,5-3-57,-5 8-44,6-5-18,-5 1 11,-9-1 31,1 5 48,6 0 71,-12 5 78,6 1 66,-7-5 65,1-1 68,-7-1 68,6 1 61,-6 5 48,0 2 33,0-3 16,0 2 0,0-2-11,0 2-197,-6-2-142,6 2 0,0 4 0,0 4 0,-7 6 0,7 0 0,0 9 0,0 7 0,7-8 0,-7 7 0,6 4 0,-6 1 0,7-1 0,0-5 0,-1 5 0,0-9 0,2-1 0,-2 1 0,0-10 0,-6-1 0,6-3-138,2-6-43,-8-6 25,5-3 32,-5-1 35,0 0 27,0-4 31,6-5 29,-6 3 32,0-4 30,0 1 38,8-1 42,-2-3 34,-6 3 22,6-4-111,-6 4-85,8-5 0,-8 6 0,6 4 0,0-3 0,0 8 0,1 0 0,7 0 0,-8 4 0,7 2 0,-6 4 0,5 0 0,2 4 0,-2 6 0,1 0 0,-6 0 0,6 4 0,-7 7 0,-6-2 0,6 0 0,-6 1 0,-6 4 0,6 0 0,-6 2 0,0-3 0,-1 2 0,0 5 0,1-11 0,-1 0 0,7 1 0,-6-6 0,6-3 0,0-8 0,0 3 0,6-2 0,1-4 0,-1 0 0,1 0 0,0 0 0,5 0 0,-6 0 0,8 0 0,-8 6 0,0-6 0,8 8 0,-7-1 0,-1-2 0,0 5 0,-6 3 0,0-3 0,8 5 0,-8 5 0,-8-6 0,8 1 0,-6-1 0,0-2 0,-1 1 0,0 1 0,-6-3 0,7 2 0,-8-2 0,8-6 0,-6 5 0,-2-5 0,1-5-136,-7 0-207,8 0-99,-1-10-115,0 0-126,7-1-106,-8-7-125,14-2-58,-7-5 25,7 1 99,7-5 138,1-6 152</inkml:trace>
  <inkml:trace contextRef="#ctx0" brushRef="#br0" timeOffset="91492.4993">19766 11338 263,'-6'-26'592,"6"3"138,-8 7 108,8 2 61,0 0-69,0 4-43,8 0-56,4 0-43,-5 5-39,6 1-64,6-2-85,-5 6-401,4 0-99,-4 6 0,5-2 0,1 1 0,1 5 0,-9 0 0,1 0 0,0 4 0,-1 6 0,-4-2 0,-8 7 0,6 5 0,-12-1 0,-2 0 0,2 6 0,0 0 0,-7-6 0,6 4 0,1-4 0,-2 6 0,4-9 0,4-3 0,0-8 0,4-5 0,4-1 0,5-4 0,0-5 0,-1-5 0,8-1 0,0-2 0,-7-2 0,7 0 0,-8-5 0,8 7 0,-7-4 0,0 3 0,-6-1 0,-1 0-58,-6 6-687,0-6-253,0 4-224,0 2-63,-6 0 61,6 8 151,-7 6 233,7 4 271</inkml:trace>
  <inkml:trace contextRef="#ctx0" brushRef="#br0" timeOffset="92929.9534">3001 13228 315,'0'-6'447,"0"3"57,8-2 5,-8 0-47,12 5-70,-5-5-53,0 0-8,-1 5 1,1 0 28,-1-6 32,7 6 27,-6-4 25,-7 4 17,6 4 21,-6 2-3,-6-1-8,6 5-23,-7 4-42,7 6-208,-13 8-198,7 7 0,-14 9 0,1 10 0,-1 4 0,1 5 0,-7 6 0,0-1 0,-1 1 0,7 4 0,1-9 0,0-1 0,6-9 0,-1-6 0,2-3 0,4-12 0,2-3 0,6-1 0,-6-14-181,6 0-389,6-10-111,0-10-75,2-10-38,4-4-12,2-6-10,-8-5-27,7-3 70,-13-1 93,6-5 96,-12 4 117</inkml:trace>
  <inkml:trace contextRef="#ctx0" brushRef="#br0" timeOffset="93133.0757">2774 13790 381,'-12'-30'510,"-9"-4"94,1 5 88,2-6-23,-3 5-87,2-3-53,-6-6-20,5 0 1,0 5 5,7-5 0,-7 5-5,8 0-9,-1 4-23,6 0-44,7 7-182,0 7-252,0 2 0,7-1 0,6 11 0,7-2 0,5 12 0,7 8 0,1 5 0,7 6 0,-2 9 0,7 6 0,2 2 0,-9 13 0,15-6 0,-7 5 0,-1-6 0,0 1 0,-5-5 0,-1 0 0,-7-5 0,1-5-698,-7 1-157,7-11-128,-7-5-152,-7-9 3,7-5 80,-6 0 157,0-5 165,-8-5 188</inkml:trace>
  <inkml:trace contextRef="#ctx0" brushRef="#br0" timeOffset="93742.4331">3445 13793 308,'0'-8'464,"0"-7"61,0-3 35,6 2-51,-6-4-73,7 7-48,-7 1-9,6-2 8,-6 4 19,0 1 20,8-1 13,-8 0-3,0 4-17,0 6-31,0 0-39,0 0-53,6 6-58,-6 4-63,6 4-54,0 5-39,1 6-31,0-1-26,-1 11-32,7 0-38,0-1-56,-7 5-73,1-6-79,-1 3-68,8-8-55,-8 2-36,0-11-22,2 6 11,-2-5 25,0-7 30,-6-3 35,0 0 40,0-4 48,-6-12 49,6-4 46,-6 0 38,6 1 37,-8-7 36,2-2 33,0-2 32,-1-4 31,0-1 44,1-4 56,-1-1 61,1 1 63,0-6 57,-8-3 53,8-1 40,0-5 13,-1 0-13,7 9-31,0 2-41,0-1-56,0 4-65,7 11-61,-1-1-49,7 1-41,-6 9-30,5 0-20,-5 5-16,6 5-9,0 5-7,1-1-4,-2 12-2,-6-2-3,0 6-2,1 4-1,-7 1 3,0 4 0,-7 4 0,7 2 0,-12 1 3,6-3 0,-8 1 1,8 5 0,-7-10 1,6 0 7,1-5-5,6-2-1,0-9 1,0-3 2,13-4 3,-6-6-8,13 0 6,-8-11 1,7 6-4,1-5-1,6-3-3,-5 1 0,-3 4 0,2-2 0,6 1-1,-7 3-1,1 0-1,-8 3-1,2 6 1,-2-3-2,-5 12 1,0-3-1,-7 5 2,0 5 2,-7 1 4,0 6 5,-5 2 1,-2-4 12,2 10 8,-1-4 13,-7-1 6,0 0 7,8 1 7,-8-6-2,2 1-7,3-1-7,3-9-12,-2 0-23,2-5-34,5-5-54,-7-5-95,14-10-141,-6 0-161,6-6-179,6-8-189,-6-5-218,14 0-50,-7-5 60,5-1 126,2-8 170,13 3 200</inkml:trace>
  <inkml:trace contextRef="#ctx0" brushRef="#br0" timeOffset="93914.2968">4291 13642 6,'0'10'475,"0"-4"118,0-2 104,-6 1 87,6 5-55,0-10-131,6 4-97,1-4-76,0 0-86,13-4-71,-3 4-77,4-10-61,6 1-76,-2-1-104,1 0-127,-6 0-140,-1 6-137,1-6-164,-7 10-178,0-5-47,1 5 50,-9 5 94,1 0 109,-6 4 158</inkml:trace>
  <inkml:trace contextRef="#ctx0" brushRef="#br0" timeOffset="94054.9166">4363 13926 318,'-7'16'573,"-7"-3"124,8-7 110,0 3 6,6-4-109,0-5-90,6 0-93,0-5-88,8 0-91,0 1-80,-2-5-76,9-1-93,-2-6-114,0 6-152,7 0-182,-6-5-198,-1 1-290,7 4-126,-7-5-13,8 5 74,7-3 140,-3-2 177</inkml:trace>
  <inkml:trace contextRef="#ctx0" brushRef="#br0" timeOffset="94289.2861">5457 13365 293,'-6'-5'598,"-7"5"157,6-5 134,1 0 64,-1 5-78,-7 0-76,8 5-88,-13 5-99,6 8-93,0 3-104,-6 7-105,-1 7-89,0 9-71,1 5-59,1 5-91,-3-1 0,1 1 0,1 0-92,5 0-152,8-6-126,0-4-145,-1-10-130,7-4-98,0-5-69,7-16-56,-7-3-39,6-6 59,0-11 99,1-3 113,0-6 131</inkml:trace>
  <inkml:trace contextRef="#ctx0" brushRef="#br0" timeOffset="94461.1634">5151 13642 469,'-13'-38'628,"0"4"146,7 6 130,-7-3-1,6 7-58,0 4-44,1 5-63,6 5-65,0 0-62,6 6-70,1 4-237,13 0-304,-1 4 0,0 6 0,7 10 0,1 5 0,-1 9 0,5 5 0,-4 0 0,0 4 0,5 2 0,-6-6 0,-1 5 0,-4-5 0,5-10-771,-5 0-320,-3-5-194,1-9-31,8-5 109,-8-5 175,7-10 228,0 2 263</inkml:trace>
  <inkml:trace contextRef="#ctx0" brushRef="#br0" timeOffset="94648.6758">5718 13632 88,'0'-4'484,"0"0"116,0-1 108,0 0 83,-7 10-70,7 0-84,0 3-56,0 2-52,0 0-68,0 5-80,-7 5-80,0 4-77,-5 10-74,5 1-67,-5 4-69,-8 0-79,7 6-89,1-12-116,4 6-144,-4-4-126,5-7-115,0-7-110,1-3-94,6-8 18,0-4 93,0-12 106,6-4 128</inkml:trace>
  <inkml:trace contextRef="#ctx0" brushRef="#br0" timeOffset="94820.5211">5627 13877 17,'6'-35'427,"-6"2"93,6-1 93,1 4 68,0 1-38,-7 0-79,6 4-46,1 5-27,5 2-20,-5 3-24,5-1-21,2 6-25,-1 7-28,0 3-36,2 3-52,-3 7-57,1 11-61,-1-3-54,1 8-45,1 7-40,-2-3-39,2 4-59,-8 1-96,0-1-122,1 0-158,0-5-163,-1 0-141,1-9-141,-1-1-107,0 1 17,1-10 102,-1-5 142,1-10 147</inkml:trace>
  <inkml:trace contextRef="#ctx0" brushRef="#br0" timeOffset="94992.3924">5691 13975 177,'-19'10'529,"0"-5"120,5 0 98,-4 4 50,10-3-113,2 3-101,0 1-71,12-5-57,-6-1-50,14 2-51,-8-6-50,6 0-61,8-6-64,-1 2-59,0-1-48,2-5-45,-2 5-77,2-5-92,-11 6-131,11-6-164,-1 0-171,-7 5-218,0-5-128,0 0-12,0 1 75,0 5 134,6-2 157</inkml:trace>
  <inkml:trace contextRef="#ctx0" brushRef="#br0" timeOffset="95633.0101">6858 13545 393,'-21'5'530,"2"5"94,0-5 104,-1 5-27,0-5-75,1-2-9,-1 4 29,8-4 24,-3-3-7,11 6-30,-2-1-52,-2-5-83,8 5-217,0-5-281,14 5 0,-1-5 0,12 5 0,7-5 0,2-5 0,10 5 0,3-10 0,4-4 0,2 4 0,-1-5 0,-7-5 0,-7 10-224,3 1-450,-8-6-128,-1 5-97,-13-4-86,1 4-52,-8 0 45,2-5 121,-14 11 142,6-6 149</inkml:trace>
  <inkml:trace contextRef="#ctx0" brushRef="#br0" timeOffset="95804.8683">7119 13383 336,'-34'-9'557,"2"4"126,-7-4 124,7-1 20,-8 0-59,6 5-15,10-5-2,-2 5-15,5 1-33,2-1-49,6 5-81,1 5-530,5 4-43,0 11 0,14 0 0,0 14 0,5-1 0,1 12 0,6 4 0,2 0 0,5 4 0,-6 0 0,5-4 0,-5 6 0,-7-6 0,0-6 0,0 1-681,-1-4-289,-4-1-240,4-5-72,1-4 66,-6-7 139,6-3 213,-1-5 227</inkml:trace>
  <inkml:trace contextRef="#ctx0" brushRef="#br0" timeOffset="96492.3574">7633 13575 211,'-13'-5'458,"-1"-5"64,2 0 51,-2-5-27,2 1-96,-3-1-62,9 0-13,-6 1 10,-1-1 28,0 1 31,7-2 23,-2 6 1,2 2-19,6 3-36,-6 0-49,6 5-49,0 10-52,6-2-52,8 12-43,5 9-32,0 6-27,8 4-46,-8 9-63,8 1 0,4 12 0,-5-9 0,1 2 0,-1-5 0,0-10 0,-1-5 0,2-4 0,-8-11-8,8-9 0,-8-10 8,0-5 8,2-5 0,-9-10-8,2-9 0,-2 0 0,-6-4 0,8-7 0,-8 1 0,0-4 0,1-2 0,-7-4 0,6 5 0,2 0 0,-2 5 0,0 5 0,0 5 0,8-1 0,-8 11 0,2 3 0,-4 6-64,3 7-609,7 3-176,-8 3-191,8 13-143,-8-1 9,0 9 101,9 0 176,-9 5 189,6 1 240</inkml:trace>
  <inkml:trace contextRef="#ctx0" brushRef="#br0" timeOffset="96882.9637">8251 13673 396,'-6'-15'575,"6"5"132,-6 0 120,6 0-12,0 1-69,-8 4-31,8 0-47,0 5-66,-6 5-71,0 5-78,6 8-97,-7 2-96,-6 9-77,6 6-63,-5 4-49,5 0-36,-6 6-25,0-3-42,0-2-60,7-1-81,0-5-89,0-4-85,6-12-67,0 4-51,6-19-28,-6 3-4,12-12 20,-6-3 32,1-7 43,6-2 57,0-12 67,0 6 75,-7-10 71,1 4 60,-7 1 49,0-6 45,6 7 47,-6-6 58,0 9 71,0-4 68,7 4 57,-7 5 44,7-4 29,-7 9 18,6-5 4,0 12-5,2-2-7,-2 5-12,0 0-20,6 10-30,3 0-45,-3 0-47,2 8-61,-2 3-191,2 9 0,-1-1 0,6 5 0,-12 10 0,5-4 0,2 3 0,-1 1 0,-7 0 0,0 0 0,1-4 0,-7 0-214,7-1-127,-1-10-65,0-4-47,1-7-43,0-3-37,-1-10-25,-6 0-8,8-4-35,-4-11-59,2 1-68,-6-2 18,0-2 60,0 3 79,-6-4 107</inkml:trace>
  <inkml:trace contextRef="#ctx0" brushRef="#br0" timeOffset="97101.6997">8186 14044 145,'-13'0'589,"0"0"153,0 0 122,0-6 117,1 6-82,12-4-84,-6 4-92,-2 0-86,1-5-65,14 1-72,1-2-87,4-3-102,7 3-311,7-8 0,0 4 0,0-5 0,8 5 0,-9-3 0,7 7 0,-5-4 0,-8 5 0,0 5-49,1-5-446,-7 5-166,0-3-146,0-4-168,0 4-130,-6-3 21,7 0 85,-10 2 160,10 8 168,-7-4 214</inkml:trace>
  <inkml:trace contextRef="#ctx0" brushRef="#br0" timeOffset="99226.6364">9020 13481 30,'6'-19'415,"-6"5"85,6-2 68,-6 3 36,0-2-38,-6 0-68,0 6-26,0-2-13,-2 2 1,-4-6 1,4 0-7,-3 5-18,-3 1-19,2-1-21,4 6-25,-4-2-39,-2 2-46,1 4-49,-6 0-46,6 4-153,0 6-38,0 9 0,0-4 0,0 15 0,0 4 0,-1-1 0,8 12 0,0-1 0,6 10 0,6-5 0,8 4 0,5-4 0,1 0 0,12 0-137,-6-6-194,13-7-79,-7-8-43,15-7-13,-8-8 14,-1-13 55,1-4 80,-6-5 93,-1-12 80,2-4 81,-9-4 79,-5 1 65,0-12 62,-14 6 70,6 1 64,-4-3 46,-8 11 28,-8 2 9,2 7-7,0 2-33,-7 5-48,0 4-48,1 10-44,-3 0-40,3 9-33,-2 0-73,2 7-34,4 3 0,8 0 0,0 0 0,8 6 0,-2-1 0,8 1 0,-2-6-89,9 1-74,-3-5-41,8-7-23,-6-3 2,-1-5 20,7-5 37,-6-10 53,-8-5 68,9-4 77,-15-4 74,7-3 69,-13 2 61,0-5 42,-7-1 28,1 1-9,0 0-268,-8-6-27,-5 11 0,5-5 0,-4 3 0,4 3 0,1-2 0,1 11 0,12-6 0,-8 10 0,16-4 0,-2 4 0,7 1 0,0 9 0,6 0-82,1 0-573,6 4-122,0 1-57,2-5 4,-4 4 84,-4-4 128,-8 6 169,8-6 170,-7 0 146,7-6 128,-14 6 116,8 0 104,-14-4 92,0 4 72,6-5 60,-6 1 53,-6-2 32,6 2 5,-8-2-18,-4 2-28,5-2-40,-6 2-56,7-2-63,-7 3-60,7 3-264,-8 3 0,1 3 0,7 8 0,-1 2 0,1 7 0,0 7 0,6 1 0,6 2 0,0 1 0,7-1 0,0 2 0,1-1 0,5 0 0,0-4 0,-6-5 0,7-1 0,-1 1-57,-6-7-97,-6 6 37,6-2 39,-13-4 43,7 3 42,-7-8 36,-7 7 32,0-5 30,1-1 19,-7-3-37,6 2-87,-6-2 0,1-1 0,-2-5 0,1-1 0,0-4 0,7 0 0,-1 0 0,1-4 0,0-8-136,6 4-371,0-2-194,6-5-190,0-4-230,1-1-55,-1-5 70,7 12 131,0-8 183,1 3 204</inkml:trace>
  <inkml:trace contextRef="#ctx0" brushRef="#br0" timeOffset="99632.8879">10257 13477 37,'6'-10'463,"-6"-5"114,0 5 109,0 6 97,0-6-58,0 1-76,7 4-26,-7 0-20,-7-5-25,7 10-37,0 0-41,-6 0-56,0 0-76,6 5-81,-6 5-71,-2 4-105,-4 6-111,5 9 0,-12 5 0,6 5 0,-7 4 0,7 2 0,-8 4 0,9-6 0,-7 7 0,6-6 0,0-1 0,0-4 0,-1-9 0,2-1 0,-2-9 0,8-5 0,0-5 0,-7-6 0,13-8 0,-13-6 0,7 0 0,-1-10 0,7-4 0,-6 4 0,6-3 0,0-7 0,0 6 0,0-6 0,6 4 0,-6 3 0,13-2 0,-7 1 0,7 6 0,0 2 0,7-4 0,0 11 0,5-1 0,1 4 0,-1 6 0,3 0 0,-2 6 0,0 4 0,-1-1 0,1 11 0,1-1 0,-7 5 0,-2 6 0,2-5 0,-7 4 0,1-5 0,-2 2 0,3 1 0,-9-2-35,-2-5-710,4-1-156,-1-4-184,-1 0-110,7-10 31,-7 5 109,1-6 179,6-4 194,0 0 250</inkml:trace>
  <inkml:trace contextRef="#ctx0" brushRef="#br0" timeOffset="100195.3717">11169 13325 188,'-13'-5'463,"6"-9"86,-12-1 78,7 0 13,-2 1-55,1 0-52,0-2-5,-1 6 14,1-3 23,0-3 2,7 6-14,0 1-20,-1 0-40,1 3-52,-1 6-67,0 0-364,7 0-10,-6 10 0,6 10 0,0 5 0,0 3 0,0 17 0,6 3 0,1 6 0,6 9 0,0 1 0,6-5 0,1-2 0,6-2 0,1-6 0,5-5 0,0-10 0,-6-10-105,7-10-545,-1-8-100,1-12-54,-2-4-8,-3-8 31,-2-2 59,-6-4 72,-8-1 85,2 0 63,-14 1 46,-7 5 44,0-1 45,-5 1 55,-8 3 73</inkml:trace>
  <inkml:trace contextRef="#ctx0" brushRef="#br0" timeOffset="100679.725">11312 13604 128,'-33'-5'348,"-5"-4"121,5 2 86,1 7 38,5-3 4,2 3-36,-2-5-47,14 5-11,0-5 7,-1 0 10,14 5-13,-6-5-21,12-5-37,8 2-62,-1-4-80,7-2-85,0-5-65,12 3-63,0 2-45,1-5-37,-1 3-41,1 3-56,0 3-88,6 0-85,-6 0-89,-1 4-65,-6 3-40,6-3-5,-5 1 45,-8 5 73,8-4 82,-14 4 77,-1-5 88,1 5 72,-6 0 68,-1 5 56,1-5 53,-7 0 48,6 4 36,-6 1 39,-6 1 23,6 3 12,0 1 5,-7 5-6,1 3-19,-1 8-28,1 3-39,-1 0-41,1 0-43,-9 9-38,11-2-35,-2 3-28,-2 0-27,1 0-30,1-5-36,0 5-53,6-10-68,-7 0-71,7-5-60,0-9-44,7-5-19,-1-10-3,0-10 27,1 1 47,7-11 55,-10-5 56,5-3 52,3-3 61,-5 3 57,-7-7 55,6 2 57,-6-6 63,0 0 70,7 0 54,-7 4 59,0 1 35,0 10 10,0-1-16,0 5-35,6 6-25,-6 5-41,7 4-185,-1 0-88,8 10 0,-8 0 0,7 4 0,0 11 0,0 3 0,-7 7 0,7 4 0,0 6 0,-6-1 0,0 5 0,6-5 0,-7 0 0,0 0 0,9 0 0,-11-4 0,2-7-42,-6 1-357,9-4-68,-3-4-53,0-12-70,7-5-52,-6-4-24,6-10-27,0-3-51,-6-3-50,-1-4 48,0 5 79,-6 1 91,0 4 120</inkml:trace>
  <inkml:trace contextRef="#ctx0" brushRef="#br0" timeOffset="101335.9497">11625 13873 364,'-26'10'576,"0"-2"121,7-2 102,5 0-19,1-3-112,0 4-69,7-7-49,-1-7-48,7 4-39,7-3-47,-1-8-52,7-2-72,0 1-81,5-3-73,-3-2-68,4-1-52,7 3-36,-6 3-46,0-3-69,-1 2-85,0 1-76,1 1-57,0 4-48,-1-4-7,-7 3 36,3 1 70,4 6 77,-13-2 69,7 2 65,-6-2 57,0 2 50,-1 0 45,1 4 48,-7-5 48,6 0 51,-6 0 60,6-5 57,-6 4 46,0 3 27,0-4 14,0 7-5,0-3-34,0 3-44,0 3-56,7 4-275,-7 2 0,0 6 0,7 3 0,-1 8 0,-6-3 0,6 2 0,1 5 0,-1-1 0,-6-1 0,7 8 0,-7-7-277,0 0-133,0-3-36,6-8-5,1-3 23,-1-6 53,-6 1 79,7-10 87,-7-4 75,7-2 69,-7-7 58,0-3 60,0 3 61,-7-13 70,7 3 79,-7-7 80,1 0 60,6-4 37,0 0 17,-7 1-10,7-3-53,0 7-394,0 0 0,0 0 0,7 4 0,-1 0 0,1 6 0,6 5 0,6 4 0,-4 0 0,4 0 0,-7 5 0,8 1 0,-7 4 0,7 4 0,-8 1 0,1 9 0,0-4 0,-6 5 0,-1 5 0,-6-1 0,0 6 0,-6 4 0,-1 0 0,-6 5 0,0 1-29,1-2-13,-1 2 16,-7-7 12,6 3 19,2-3 6,6-3 5,-3-5 7,3-1 7,6-9-4,0 0-26,6-4 0,9-6 0,-3 0 0,2 0 0,6-6 0,-1 6 0,-7-5 0,8 0 0,0 5 0,-1 0 0,-5 5 0,5 0 0,-13 1 0,9 7 0,-15-3 0,4 5 0,-4 5 0,-4-6 0,-4 6 0,-5-2 0,0 4 0,-7 1 0,-6-4 0,7 7-24,-1-3-141,-5-3-112,-2 0-125,2-5-163,6-1-159,-9-10-176,16 2-145,-2-6-4,1 0 65,13-6 143,-6 2 160,12 4 211</inkml:trace>
  <inkml:trace contextRef="#ctx0" brushRef="#br0" timeOffset="102492.1796">13045 13681 241,'-14'-4'497,"2"-6"107,-2 5 114,2 1 41,-8-2-52,1 6-1,5 0 26,2-4 14,-3 4-8,3 0-30,-1 0-48,7 0-285,-7-6-375,13 6 0,0 0 0,0-4 0,13-2 0,6 2 0,8-5 0,-1 4 0,13 0 0,-1-5 0,9 4 0,-9 6 0,8-3 0,0 3 0,-8 3 0,1-3 0,-6 6 0,-1-1-290,-6 0-660,2 0-241,-9-5-112,7 5 29,-7-5 141,1 0 208,-1-5 222,7 5 286</inkml:trace>
  <inkml:trace contextRef="#ctx0" brushRef="#br0" timeOffset="103148.3902">14094 13248 372,'0'0'489,"-8"-6"84,8 2 72,-6-2-12,0-4-49,6 7 1,-7-2 32,7-5 36,-7 5 9,0 5-17,7-6-33,0 6-53,0-4-74,-4 4-408,4 0-77,0 0 0,4 10 0,-4 0 0,7 3 0,0 7 0,0 9 0,5 1 0,-4 4 0,4 11 0,-5-3 0,7 7 0,-10-4 0,-4 4 0,8-5 0,-2-5-414,1 0-470,0-5-154,-1-10-165,-6 1 0,6-10 109,-6 0 169,7-6 186,-7-4 200</inkml:trace>
  <inkml:trace contextRef="#ctx0" brushRef="#br0" timeOffset="103304.64">14074 13814 296,'-21'0'593,"3"-5"155,4 5 132,-5-5 54,6 5-60,6-4-55,1 4-74,0 0-73,12-7-65,-6 4-79,13-2-92,7-5-377,0 0-59,4-3 0,9-3 0,-6 1 0,12 0 0,-6 0 0,-1 1 0,-6 10 0,6-2 0,-12 1-558,6 5-208,-5 0-120,-9 0-117,0 5-95,-4 1 46,-8-2 111,-8 10 160,2 1 154,-8 5 183</inkml:trace>
  <inkml:trace contextRef="#ctx0" brushRef="#br0" timeOffset="103632.7737">14106 13897 115,'-20'16'461,"14"-8"103,0-3 99,-8 5 62,7 0-44,3-4-41,4-3-5,0-3-1,4 0-13,10 0-47,-7 0-52,5 0-80,8-3-91,1 3-91,4-6-78,1 6-61,0 6-121,-6-3 0,-1-3 0,0 10 0,-6 5 0,-6 0 0,0 0-46,-7 4-46,-7 1-11,0 5-3,-6-2 6,-6 6 8,0 1 17,-1-1 19,1 0 26,-1 1 32,0-10 35,6-1 44,4-5 46,-5 2 50,9-7 43,0-5-164,6 2-56,0-2 0,6-4 0,0 0 0,1 0 0,7-4 0,-2-2 0,8 2 0,-1-5 0,1-1 0,-1 4 0,0-4 0,7 0 0,-6 2 0,7 3 0,-9-5 0,1 0 0,1 0 0,0 0 0,0 0 0,-7 1 0,7-6 0,-8 5-178,2-5-653,-2-4-171,2 4-202,-1-3-35,-7-2 95,8 1 142,-2-3 200,9-1 212</inkml:trace>
  <inkml:trace contextRef="#ctx0" brushRef="#br0" timeOffset="104085.8654">15070 13619 195,'0'-10'535,"0"-9"130,-6 9 115,6-5 49,-6 0-77,6 0-59,-6 1-32,6-1-29,-7 0-30,-1 5-26,-4 0-42,5 1-62,-6 5-207,-1-2-265,3 2 0,-3 8 0,-6 2 0,7 3 0,0 11 0,0-1 0,1 10 0,4 11 0,8 4 0,0 4 0,8 1 0,-8 5 0,12-5 0,1-4 0,7-6 0,0-11 0,0-4 0,-1-9-244,0-5-37,0-15 59,2-5 65,-2-9 61,0-11 50,-5 1 55,-2-9 47,-5-2 42,-7 1 44,6-5 40,-6-1 30,0 6 23,-6 11-123,6-3-112,-7 8 0,7 8 0,0 12 0,7 6 0,-1 12 0,7 5 0,0 9 0,1 10 0,-2 0 0,1 10 0,7 0 0,-7 0 0,-6 4 0,-1 2 0,-6-2 0,0 1 0,-6-6 0,-1 1 0,-6 0 0,-1 0 0,1-10 0,-5 0 0,-2-9 0,0-1 0,1-5 0,-1-5 0,1-5 0,0-4 0,6-4 0,-7-1 0,-6-5-363,7 0-359,5-11-187,-6 1-235,7-4-68,0 5 66,6-6 125,1 0 192,6-4 213</inkml:trace>
  <inkml:trace contextRef="#ctx0" brushRef="#br0" timeOffset="105664.1063">15943 13628 9,'6'-19'400,"-6"3"77,7-2 64,-7 3 22,6 5-52,-6-5-84,0 10-33,0-4-9,-6 4 0,-1 0 6,7 0 1,-13 0-5,7 1-17,-8 4-17,1 0-20,1 4-20,-1 1-28,0 0-27,-6 5-29,5-1-28,1 6-28,0 5-28,0-2-26,7 8-26,-1-3-36,1 7-57,6-1 0,6 1 0,1 1 0,6 2 0,-1-4 0,8 6 0,6-7 0,0 1 0,6-4-38,1-1-69,1 1-33,-9-5-22,1-1-7,0-4-3,-6 0 17,-7 0 31,0-5 35,-13 3 32,0 3 22,-13-6 19,0 3 6,-7 3 5,-6-6 4,0 3 8,1-7 13,-9 3 11,7-4 12,2-5 14,-1-5 11,7 0 6,-1-9 5,7-5 5,0-1 3,7-9-3,6 0-3,6-1-3,0-4-3,8 4 1,-2-4 0,8 4 3,0 1 4,5 1 3,-6 3-74,8-6-12,7 13 0,-9-2 0,1 1 0,7 4 0,-7 5 0,-7 2 0,7 8 0,-6 3 0,-1 2 0,2 10 0,-9 1 0,1 2 0,0 7 0,-7-1 0,1 5 0,0 0 0,-1 1 0,0-6 0,-6 7-57,0-8-364,7-3-98,-7-1-100,7-8-80,-7-2-44,6-5-25,0-13-12,1-1-40,-7-14 53,7-6 85,-1-4 90,-6-10 114</inkml:trace>
  <inkml:trace contextRef="#ctx0" brushRef="#br0" timeOffset="106101.6052">16288 13609 392,'-6'-44'573,"-8"5"132,2 10 115,-2-1-11,8 11-90,-7 3-62,7 6-63,-9 7-70,15-2-69,-4 10-73,4-2-75,0 3-78,4 4-66,4 0-67,-1 0-68,5 3-91,1 3-116,1 3-118,-2 5-154,8-4-130,-7 5-87,7-1-40,-1-4 12,0-1 41,-5 1 108,5-11 128,-4 5 145,-9-4 170,4-4 146,-1-6 123,-3 0 100,-6 0 85,6 0 51,-6 0 15,0 0 20,0 0 1,0 0 32,0 6 10,0-6-9,0 3-22,0 7-32,0 0-30,0 0-78,7 9-77,-7-4-69,6 5-60,-6 4-51,0 0-43,7 2-41,-7 1-37,7-2-36,-7 1-31,6-7-16,1-5 0,-1 1 17,1-10 27,-1-5 31,0-5 42,1-5 51,-1-5 59,1-4 57,0-1 54,-7-3 53,6-3 43,0-9 23,-6 2-183,7-1-121,-1 1 0,1-3 0,-1 3 0,8 2 0,-8 8 0,7 3 0,-7 4 0,9 13 0,-5-2 0,5 5 0,-2 8 0,-7 2 0,8 11 0,-8 3 0,1 0 0,6 11 0,-7-6 0,0 0 0,1 1 0,-1-1 0,1-1-102,-7 3-707,7-13-128,5-3-111,-5-5-103,6-10 44,0-3 115,7-4 173,-1-8 162,8 1 180</inkml:trace>
  <inkml:trace contextRef="#ctx0" brushRef="#br0" timeOffset="106492.2034">17123 13560 75,'6'-25'483,"-2"11"133,-4-1 125,0 6 79,0-1-40,0 4-55,0 2-18,0-2-28,-4 6-35,4 6-25,-6-2-34,6 6-59,0 5-335,0 5-191,-8 4 0,8 6 0,0 4 0,8 10 0,-8-5 0,6 6 0,-2-7 0,5 1 0,-3 0 0,0-6 0,7-3 0,0 1 0,-6-13 0,7-3 0,-2-10-4,1-5-154,6-10 48,-6-5 40,6-8 32,-5-3 20,-1-3 20,-7-6 19,8-3 22,-8-6 23,2 0 29,-8-5 31,6 0-81,-12-4-45,6-1 0,-8 0 0,-5 6 0,0-2 0,0 6 0,-13 6 0,6 9 0,-6 3 0,-6 8 0,6 8 0,-6 10 0,-1 0 0,13 5 0,-6 8 0,13 3 0,7 8 0,6 5 0,0 0 0,12 11 0,1 4 0,7-6 0,6 7 0,5-11 0,-3 0 0,4-6 0,-6 3 0,7-13 0,-8-2 0,2-2 0,-7-9 0,4 5 0,-3-10 0,-8 0-199,0-4-336,0-2-126,1-3-107,-2-1-124,-5 0-140,6 0-1,-7 1 67,1 4 138,6 5 147,6 0 182</inkml:trace>
  <inkml:trace contextRef="#ctx0" brushRef="#br0" timeOffset="106726.5726">18177 13887 38,'-7'10'559,"-5"-4"164,-2 4 114,2-7 83,-2 7-67,8-5-178,-1 0-176,1 1-150,6-6-110,-7 4-90,7-4-104,-7 0-85,7 0-128,7-4-163,-7-7-172,7 1-244,-7 2-126,6-2-32,1 4 64,-1-4 126,8-4 156</inkml:trace>
  <inkml:trace contextRef="#ctx0" brushRef="#br0" timeOffset="107023.4411">18398 13428 91,'-13'-14'502,"7"-1"135,-8-1 127,2 7 101,6-5-52,-8-1-45,14 5-19,0-5-31,-7 6-40,7 4-48,0 0-67,0 1-150,0 4-413,0 0 0,0 9 0,0 5 0,0 1 0,7 15 0,-7 4 0,0 9 0,0 12 0,6 3 0,-6 1 0,8 8 0,4-3 0,-6 0 0,8 0 0,-1-6 0,0-4 0,6-5 0,1-9-308,0-11-199,4-10-49,3-10-47,6-14-34,-1-5 6,1-9 32,-1-4 35,2-7 40,-10-4 48,-3-1 39,-1 2 0,-1 4-27,-5-1 17,-8-1 43,-6 13 55</inkml:trace>
  <inkml:trace contextRef="#ctx0" brushRef="#br0" timeOffset="107492.1847">18417 13809 222,'-6'-5'467,"6"-6"57,0 3 34,6-2-51,7 0-148,1-3-131,6-3-85,0 1-56,-1 0-32,7 0-21,1 1-13,-9-1-3,8 5 2,0 0 6,1 0 9,-1 6 19,-6-5 34,-1 4 47,-1 0 62,2 0 57,1 0 59,-9 5 55,0 0 37,2 0 12,-1 5-16,-6 5-24,-1 0-46,-6 4-59,0 6-62,0-1-60,0 7-47,-6 1-42,-1 3-29,0 3-22,1 8-27,0-8-38,-2 6-57,2 1-76,0-6-78,0 0-79,6-4-69,0-6-49,-6-5-14,6 1 27,6-5 40,-6-11 54,6-4 64,6-10 69,-4-3 61,-2-3 49,7-7 53,-6-7 57,6-4 63,-7 4 82,0-9 89,1 5 79,0 1 82,-7-2 73,6 6 64,0-1 24,-6 5-10,0 6-16,7 9-39,0 0-63,-7 7-61,6-3-278,6 12-86,-6 2 0,3 2 0,-3 11 0,6-3 0,-4 7 0,-2 4 0,0 6 0,8-7 0,-7 8 0,-1-3 0,0 1 0,0 0 0,0 1 0,2-7 0,-8 8 0,6-13-153,-6 2-325,6-6-59,1-9-53,0 0-44,-1-10-16,1 0 19,-1-10-2,-6 0-19,6-5-46,-6-4 24,0 4 56,-6 0 72,0 6 97</inkml:trace>
  <inkml:trace contextRef="#ctx0" brushRef="#br0" timeOffset="108148.419">18801 14019 385,'-24'0'626,"-3"0"133,7 0 96,8 0-8,-3 0-116,11 0-73,-4 0-59,16 0-56,-4-5-46,11 1-57,3-6-70,9 0-90,-1-5-97,0 1-73,7-1-50,-1-5-26,0 0-16,1 5-10,-7-3-8,7 3-12,-7 6-16,-6-6-16,5 5-15,-5 0-7,0 5-3,-8-4 8,2 2 14,-1 4 16,-1 3 20,-4-5 18,-2 5 15,0 5 17,2-5 16,-8 3 17,0 8 13,0-1 10,6 0 4,-6 8-5,0-2-46,0 3-48,0 1 0,0-1 0,0 7 0,0-3 0,0 2 0,5-1 0,-5 0 0,0-3-97,0-3-87,6 8-48,-6-3-36,8-7-16,-8-2 15,0-5 33,6 1 48,0-10 47,-6-4 52,8-2 38,-8-7 30,0 3 28,0-10 35,0 1 50,-8-1 50,8-4 59,-6 3 55,0-7 46,6 3 27,0-5 10,0 6-11,0-4-306,6 2-22,0 7 0,2 3 0,-8-2 0,12 3 0,-5 6 0,7-1 0,-8 0 0,6 0 0,2 5 0,-2 0 0,2 5 0,-2 0 0,1 0 0,-6 5 0,6 0 0,-13 5 0,6 0 0,-6 9 0,-6-4 0,6 10 0,-13-1 0,6 6 0,-6-2 0,7 6 0,-7-4 0,0 0 0,7-3 0,6-2 0,-7 1 0,14-13 0,-1-3 0,0 0 0,8-10 0,-2 0 0,8-5 0,-7 0 0,7 1 0,0 4 0,-1-6 0,1 6 0,-8 0 0,9 0 0,-9 6 0,-6 3 0,8 2 0,-8 3 0,-6 1 0,6 4 0,-12-4 0,6 4 0,-6 5 0,-1-3 0,0 3 0,-5 0 0,6-5 0,-8 1 0,1-1 0,-1-4 0,8 0 0,-8-5 0,8-5 0,-5-5 0,3 0 0,8-10 0,-6 0-47,0-5-365,6-4-155,-8-5-151,16-5-128,-8-10-132,6-6-68,0-9 43,2-5 116,3 7 147,3-2 154</inkml:trace>
  <inkml:trace contextRef="#ctx0" brushRef="#br0" timeOffset="108460.8941">19531 13380 51,'-6'-25'534,"0"5"161,-1-4 125,7 4 101,0 0-50,7 1-82,-1 5-66,0-2-73,8 8-43,-2 3-38,1-5-67,7 10-86,0-6-373,0 12-43,-9-1 0,9 5 0,-6-2 0,-2 12 0,-5 0 0,1 5 0,-2-1 0,-6 10 0,0 1 0,-14 4 0,7 0 0,-5 4 0,-2-2 0,8 0 0,-8 0 0,8-3 0,1-3 0,-3-6 0,8-3 0,8-8 0,-3-3 0,9-10 0,-2-2 0,2-6 0,5-2 0,7-5 0,-6 0 0,0-3 0,5-3 0,-5 1 0,0 5 0,-2-4 0,3 4 0,-1 0 0,-8 6 0,3-2 0,-9 6-259,-2-5-725,4 5-272,-8 0-93,6 0 37,1 5 159,-7-5 226,-7 6 261</inkml:trace>
  <inkml:trace contextRef="#ctx0" brushRef="#br0" timeOffset="114132.5964">2050 13115 25,'0'-5'437,"0"1"86,8-1 65,-8 1 34,0-2-82,0 2-113,0-2-70,-8 6-44,8 0-33,-5 0-31,-1 6-33,0-2-29,-2 6-31,2 4-30,-1 6-22,0 4-19,7 6-15,-6 3-23,6 3-14,0 7-12,6 1-6,-6 0-3,7-1 11,6 12 24,1 0 16,5 2 11,-7 2 2,8 4 5,-7 1-13,7 0-20,-8 3-17,8-3-10,-7 5-7,0-2-4,-7 2-5,7 0-1,1-6-1,-8 1 2,1-10 4,6-2 6,-7-3 7,2-9 6,-4-1 7,3-9 7,1-6 8,-2-4 3,-6-2 2,6-3-1,-6-5-3,0 0-6,7 0-4,-7-1-4,7 1-2,-7 5-2,0-4-5,0 2-3,6 2-3,-6 0-4,6 0-2,-6-1 2,7-4 5,-7 0 7,8-2 5,-2-1 9,0-4 5,0 3 3,0 0-2,2-3-4,-2-3-3,6 0-7,2 6-8,-2-2-3,9 2-5,-9-2-3,14 0-6,-7 2 1,1 0-2,13-3-1,-7-3 2,6 7 0,1-7 0,6-7-1,1 7 8,-2-3-4,7-3-5,2 0-3,-2-2-1,1 2-1,0-4-11,-1 7 4,0-3 1,1-3 0,-7 2 0,6 3 1,-5 4 0,-1-4-1,7-2 2,-7 2-2,1-1-1,-3 0-3,4 0-3,-3-4-4,7-1-3,-5 0-2,5 0 3,-4 0 0,3 2 0,-5 1 0,-1-2 1,2 9 1,5 0-4,-6 0 0,-5 0-2,5 6-1,-1-6-2,1 3 2,2 4 1,-3-4 2,1-3 3,7 0 1,5-3 5,-6-4-1,16 4 5,-3-3 3,0-4 1,7 0 2,-6 0-2,6 7 3,-1-9-2,3 8 0,-9 4-2,1-4 1,-1 4 0,1 0-2,-1 0 0,0 0 1,-5 0 1,-1 0-1,0 4-1,0-4-1,0 0-1,7 4 0,-7-4-2,0 0-2,0 0 1,7 0-10,-9 0 8,10-4 3,-7 4 4,5 0 4,-5 0 2,5 0 11,-6 0-6,0 4-2,1-4-4,-8 6-1,7-6 1,-7 6 0,1-3-1,0 2 2,0 0-1,5 0-2,-5 0-1,-1 0-3,9 0 2,-10-5-2,8 0 0,0 0 4,1 0 0,-2 0 0,8 0-4,-7 6-1,0-6 0,0 3-1,7-3-1,-13 0 2,6 0 0,0-3-5,1 3-6,-2-6-1,1 6-4,1 0-5,-1-5-1,-1 5 6,2-5 8,-9 5-2,3 5 4,-2-5 2,2 5 6,-9 4 0,1 1-2,1 0 2,-1-5-1,-7 5-1,1-5-4,-1 3 0,-6-1-4,7 2-1,-1-4 2,1 0 0,6 0 2,-7-5 2,1 4 4,6 2 2,-6-2-5,6-4-3,0 0-10,-7 4-9,1-4-4,-1 0-7,1 7 0,0-4 0,-8 3 5,9 0 4,-3-3-2,-4 7 0,-1 0-1,6 0-1,0-4-1,1 4-3,6-7 2,1 2 5,-1-5 2,-1 0 4,9 0 4,4-5 4,-5 5 7,7-3 2,-2-4 2,7-2 2,-5 3-1,-1 2 1,0 0-2,0-2 4,-6 2-4,6 4 2,1-6 1,-9 6 4,9 0 0,-2 0-1,-5 6 3,7-6 5,-1 0-3,-1 0 0,2-6 1,-1 6 0,7 0 2,-8-3-5,2 3 1,-1 0 0,7-6 1,-8 6-4,8 0-2,-6 6-3,-1-6 7,-1 0-2,2 0-8,-1 3 5,-6-3 7,6 0 0,-7 6-5,0-6 2,1 4 6,0-4-6,-1 0-6,-5 0 2,4-4 1,-4-2-1,6 6 2,-7-3 0,0 3-1,6-6-4,-5 0-4,-3 6 5,10-3-5,-8 3 3,0-7 0,1 7 3,0 0 3,-9 0-4,2 0 3,6 0 1,-7 0 2,1 7 0,6-7-2,-6 0 2,6 0-1,-1 0-1,2 0 0,-1 0 2,5-7 3,-3 3-5,4 4 2,1-4 2,-1-2-1,8 6 3,-7-4-6,5 4 5,-6 0-3,7-5 0,1 5-1,-1-5-3,0 5 3,0 0-1,7 0 2,0 0-2,6 0 1,0-5-3,0 5 0,0-5-1,0 1 4,-1 4-1,8-7-3,-5 4 3,3-2-4,-3 0-2,4 0-1,-6 5-1,0-5 5,0 5 3,-6 0 5,6 0 2,0 0-1,-8-5 2,10 5-1,-3-5-4,-5 0 2,12 5-3,-6-3-1,2 3 0,-2-7-2,6 4 1,-6 3-1,6-6-2,-5 6 3,-1 0 0,7 0 0,-7 0-6,0 0 1,-1 0 4,4 0 1,-4 0 0,1 0-2,6 0 4,-6 0-2,6 0-4,2 0-2,-2 0 0,-6 0 6,7 0 4,-7 0-1,0 0 3,0 0-1,-7 9 0,9-2-2,-16-4 7,8 7-3,-8-5-4,3 5-5,-3 0 0,1 0-2,-7-6-9,7 6 2,1-5-3,-1 0 1,0-1-1,0 2-5,0-2 1,1 7 2,-2-8 7,2 3 4,-8 3 0,8-3 5,-8 4-5,-6-2 2,6-2-3,1 3-1,-2-2-2,3 1-4,-1-3 3,-1 0 0,1 0-4,6-5 1,1 6 3,5-2 2,-6-4 1,13 0 2,-7 6 5,1-6 2,5 0 4,-3 3 0,3-3 0,1 6-4,-6-6-1,-1 4-1,7 1-1,-6 0 0,5 5 3,-4-5-2,5 0-4,-7 4-1,7-3-2,-6 3-5,0 1-6,5-5-22,-3 5 1,-4-2-5,8-1-6,-6 1-4,0-1-20,0-4 25,-1 7 0,-5-4 7,4 4 6,2-6 7,-7 2 24,7 3-8,-6 0 5,5-4 2,-6 5 5,0 0 4,1-5-3,-2-1 8,1 6-1,-7-5-3,8-5 0,-6 5 0,-3-5 13,8 0-4,-7 0-5,-5-5-1,6 0-5,-8 1 0,8-2-14,-13-3 5,6 5 7,-13-2-2,-1-4 6,2 5 5,-8-4 8,2 3 2,-2-3 6,-6 5 9,-1-6 3,-4 4 1,-2-4-3,0 0-5,0-5-2,1 7-6,-7-2-5,7-5-4,-7 6-4,0-6 1,0 0-3,0 0-1,-7 2 1,0-8 6,1 6 10,6-4 10,0-1 10,0 1 16,-6-1 8,6 1 6,-6-7 5,6 8-1,0-2-3,-8 1-4,2-1-3,0-5-8,-1 7-7,1-3-10,-7-3-3,1 5-9,5-5-9,-7 4-6,1-3-2,0 2-4,-1-3-4,8 0-9,-7-7 1,1 8 3,5-7 0,0 6 4,1-6 4,-1 6 11,1 0 4,0-1 5,-2 1 5,8 0 3,-6 3 1,0-3-1,6 5-5,-6-1-9,-2-4-6,8-1-6,-6 5-5,0-3-4,6-2-1,-7 1 2,7-1-1,-6-4-2,6 0 3,-7-1 0,7 5 1,-6-4-4,6 1-1,0-2 3,-6 1-2,6 4 0,-7-4 0,7-1 3,-6 1-2,6 0 0,0 5-2,0-10 2,0 9 0,0-10 1,0 6 0,0-1-1,0-3 2,0 4 0,0-6-2,0 6-1,0 0 2,0 4 10,-8 1 4,8-1 6,-6 5 9,0 7 7,-1-3 6,0 2 2,1 4 3,0 0-2,6 6-3,-8-1 0,4 0-2,4 0-2,-7-5-5,7 5-2,0 0-3,0-5-5,-8 1-8,2 5-4,6-2-5,-6-4-3,-1 5-2,7 0-2,-13-5-1,6 7-2,1-3 1,-2 2-2,-4 4 2,6-6-4,-8 6 2,8 0 0,-7 0 3,0 6 3,7-6-2,-7 0 2,7 0-2,-8 0-1,8 0-1,-8-6-3,2 6 1,0 0-1,-3 0 3,3-4-1,-2-2-2,-5 2 0,-1-2 2,0 6-1,-5-4 0,5-1-1,0 5 0,2 0-4,-2-4-4,-7 4 0,9 0-4,-2 0-3,-1 0-1,3 0 3,-8 0 3,6 0 0,1 0 2,-7 0 5,0 0 0,5-5 1,-5 5-3,-5 0 2,-3-7-4,2 7-5,-7 0-8,1-3-3,-3 3 0,4 0 0,-10 0 3,8 0 3,0 0 2,0 3 1,-1-3-2,1 0-3,0 0-2,7-3 1,0 3 5,-1 0 5,1-5 3,-1 5 7,1 0 1,-1 0 1,0 0 2,1 0-1,-2 0 1,3 5 0,-3-2 0,-3-3-3,3 7 1,1-2-2,7-1 2,-6 1 1,6-1 1,7 2 1,-7-6 1,-1 0 1,8 4 0,-8-4-2,8 0-1,0 0 1,-8 0-1,1 0 1,7 6-4,-7-6 2,1 4-1,-9-4-3,8 0 1,-6 6-2,-1-2 0,1 2 1,-1-6 1,8 3 4,-9 2 0,1-5 1,8 5 3,-8-5-2,7 0 2,7 0 2,-7-5 0,0 0-3,6 2 2,1-3 1,-6 2-3,4-2 1,-6 2 0,2-2 1,-7 6-2,6-4 0,-1 4-1,-5 0-3,-1 0 1,7 0 1,-7 0 1,7 4 2,0-4-1,0 0 1,0 0-2,1 0-1,6 0 0,-9-4 0,9 4 1,-1 0 1,-6-6 0,7 2 0,-6-1 0,4 1-2,-5-1-1,1-2 2,-2 4-1,1-2-1,-7-1 0,8 2 2,-9-6-1,2 5-1,0 0 1,-1 1-1,0-2 1,1 2-1,-1-1 1,1 0-2,-1-5-2,1 10 0,-7-5 1,8-5 0,3 10 0,-5-4 2,-6-2 2,7 3 4,-1 3-2,-1 0-2,-3 0-1,4 0 0,-6 0 0,0 0-3,6 0 5,-7 3 0,9-3 4,-2 0 2,1 6-5,-1-6-1,7 0 1,0 0 2,-6 0-3,5 0 1,-5 0 3,5 0 0,2-6-3,-7 6-2,5 0 2,-5-3 0,6 3-1,-7-6-1,2 6 3,4 0 0,-6 0-3,1 0 2,-8 0 2,7 6-1,1-6-3,-7 3 1,6 3 2,1-2-4,-1-4 0,1 5 4,-1-5 1,2 0 3,-3 0-3,7 0 1,-4-5-2,-2 5-4,7-4-1,-7-2-6,2 3 3,-3-3 1,-4-4-2,4 5-1,-5 0 4,0-5 2,1 7-1,4-7 0,-11 4 0,6 0 1,-1 2 0,2 0-4,-1-2 1,1 2 2,-3-1-1,2 1 0,1-2 0,-1 6 0,-1-6 2,7 3 3,-5-4 1,-1 7 2,6-4 0,-6 0 1,0 4-3,6-5-1,1 0-2,-1 5 4,-6-5 0,7 0 2,-1 5 4,8 0-2,-8-5 0,5 0 2,-3 5-2,5-4-2,-1 4-3,-5-7-1,6 7-1,0 0-2,-1-3 1,-4 3 3,5 0-1,0 0 2,-7 0-1,7 0-1,0 3 0,-7 4-3,7-3 1,-7 1-1,7 0 3,-7 5 0,7-5-11,-6 4 4,6 2 1,-7-2 3,8-3 3,-1-2 0,0 1 8,-1-1-5,1 2-1,0-2-2,0 0-4,1 2 0,-1-6 2,-1 6 0,1-6-1,1 3 0,-9 4 0,8-4-1,-6-3 0,-1 5 0,7 0 1,-7-5-2,2 5 0,-3-5 2,1 5 0,-5-5 0,6 6-1,-8-6 1,6 0 0,-4 0 0,5 0-3,-5 0-1,-1-6-1,-1 6 2,2 0 1,-1 0-1,-1 0 1,1 0 1,0 0 2,1 0 1,-9 0 1,14 0 0,-5 0 4,-1 0 0,7 0 0,-7-5-2,6 0-3,-1 5 0,-4-5-1,5 0 2,1 2-1,0-7 0,-1 4-1,-8-4 0,10 6-1,-2-2-2,-5 2 2,5 4 0,-6-5 2,-2 5 1,4 0-1,3 0-1,-4 0 0,-8 0-1,14 0 0,-13 0 1,5 5-1,1-5 3,0 0-2,0 0 0,-6 0 0,5 0 3,9 0-1,-9-5-3,0 5 1,8 0-1,-7-4-3,7 4-3,0-6 0,-8 0 2,7 6 1,1 0 0,-1-3 2,-6 3 1,5 0-1,-3 3 1,3-3-4,-4 6 2,-2 0 2,2-2-2,-1 1 1,-1-1 2,1 2 1,0-2 2,1 6 2,5-4-2,1-6 0,-8 3-6,15-3 6,-9 7 0,7-7 2,-5 0-1,7 0 3,-1 0 6,0 0-5,0 0-1,-1 0-2,1 3-1,0-3-2,-7 5-1,8-5-1,-7 5 1,5 0 8,-4 0-3,-3-5 0,8 6-2,-6-2 1,6-4-2,-7 0-9,7 0 2,0 0 1,-7 0 2,7 0 0,1 0 0,-9 0 1,1 0-1,1 0 0,0 6-2,-1-6 2,-7 3 0,9 3-1,-2-2 6,-6 1-4,6 0 1,1 0-1,-7 0-1,6 0 0,1 0-3,-1-5 1,7 0 1,-6 5 0,5-5-1,1-5 2,-6 5-3,5-5 2,0 5 0,-4-10-1,-2 10-2,8-5 0,-8 0 1,-6 0-3,6 5 1,-6-4 0,7 4 0,-7 4 0,-7-4 2,7 0 2,-1 0 0,1 5 2,0-5 2,-5 0 2,11 0 3,-7 0-3,1 0 0,1 0-1,5-5-1,1 5 1,-1 0-3,0-4 4,-5-2-2,4 3-1,1-3 0,1 2-1,0-2 1,-1 1-1,-5 0 0,5-5 1,0 7 0,-6-7 0,6 4-1,-6 0-1,1 2 1,-2 0-1,2-2 0,-2 2-1,-6-1 2,1 1-1,6 4 2,-6-6 0,5 0 0,-6 6-2,7-3-4,-6 3 2,4-7-5,3 7 2,-7 0-1,13-4 3,-14 0 0,7 4 0,6-5 3,-5 0 0,-2 5 0,1-5-2,0 5 1,7 0 1,-8-5-3,6 5 0,-3-5 1,4 0-1,-6 5 1,7-4 0,-1-3 3,1 4 0,-2-2 2,2 0 2,-1 0-2,1 0-1,-1 5 0,1-5 2,-6 0-1,4 5 0,1 0 0,-5 0 1,6 0 2,-8 5-1,2-5 0,4 5-1,-3-5-1,-4 5 0,2-5-2,0 5-1,7 0 0,-8 0 0,1-2 1,0-3-1,7 7 1,-7-7 2,-1 0 2,0 0-1,3 0-1,-3 0 0,1 0-3,0-7 2,0 7-2,-1 0-1,2-3 0,-1 3-2,0 0 0,-7 3-1,8-3-2,-9 7 1,8-3-2,-6 1 2,5 0 2,-4 0-1,-3 0 1,2 0 0,0 0 1,5-1 0,-5 0-2,5 3 1,-5-4 8,-2 3-4,9 0 1,0-2 1,-9 5 2,16-3-2,-9-2-5,1 6 4,0-1 0,-1 1 3,8 0-1,-7 0 0,7 6-3,-7-7 0,6 0-1,1 1-2,6 0-1,-6 0 1,5 0-4,1-1 4,1 1-1,5 5 3,-7-10 1,7 5 2,1-5 5,6-1-2,0-4-2,-6 5-2,6-5-2,-1 4-3,2-4 0,-2 0 2,0-4-1,-3 4 2,-3 0 0,6 0 0,-6 0 0,1 0 0,-7 4 0,6-4-2,1 6 1,-1-2 1,0-4 0,2 10 1,5-10-1,-7 6 0,6-6-1,-4 4 1,3-4 0,3 6-3,-1-6 3,0 0 5,0-6-1,-6 6-1,6-4-2,-7 4 1,6 0-3,-4 0-4,-2 0 0,1 0 0,-1 0 3,5 0-1,-3 0 2,-2 0-2,2 0 2,4 0 0,-5 0-2,-1 0 2,0 0 0,8-6-1,-8 6-2,7 0 3,-7-4 2,0-2 0,9 2-1,-9-2 1,6 2 1,-6-1-2,7 5 0,-6-4-1,6-1 0,-7 5-1,8-7 0,-8 7 0,7-3-2,-7 3 1,8 0 0,-7 0-1,5 0-1,-6 0 0,0 0 3,7 0-5,1 0 4,-8 0 1,8 0 2,-2 3 1,-6 4 0,8-7 4,-1 5-1,-1-5 0,-6 4 2,9-4 1,-3 5 0,1-5 2,0 4 5,-8-4 2,9 6 4,6-6 3,-7 4 2,0-4-2,7 0-1,-2 0-5,2 0-5,6 0-4,-6 0-6,0 0-3,6 0-10,0 0-27,-7 0-51,7 0-90,-7 0-112,7 0-195,-6 0-249,-1-4-240,1-2-91,-8 2 14,14-5 72,-6-6 176,0-5 247</inkml:trace>
  <inkml:trace contextRef="#ctx0" brushRef="#br0" timeOffset="116351.2786">18405 606 217,'-7'5'434,"7"-5"49,-6 0 33,-1-5-63,7 5-115,-6-4-90,0 4-35,6 0-5,-8-6 12,8 6 7,-6 0-2,6-4-10,0 4-27,-6 4-32,6-4-25,0 10-21,0-1-15,0 6-10,0 10-5,6-2 7,-6 13 1,6 7 3,2 6 3,-2 5-5,7 5-3,-7 4-16,1 5-9,5 1-13,-5 0-12,-1 3-3,8 1-5,-8-4-3,-6 4-1,7 1-8,0-2 3,-1 2 5,-6 5 13,6-6 4,2 0 0,-8 5 5,4-5-1,-4 6-6,7-2-9,1 7-2,-8-7-6,6 7 2,-6 4-3,0-1-2,-6 1-1,6 1 1,-15 3 0,11-3-4,-4-2 0,-4 6-4,5-5-2,-6 0-4,7-6 0,-2 2 2,8-1 3,-6-4 4,-1-2 3,7-3 2,0-2 1,0 2 2,-6-7-7,6 8 7,-6-1-3,-1-6-4,7 5-3,-13 5-8,7-1 4,0 7-14,-2-1 1,-4 5 1,6 0 4,-8 0 3,7 4 4,-5-3 13,5-1 5,0-1 11,7-3 10,-6-2 24,6-4 15,6 1 12,-6-1 14,7-1 2,-7 3-1,7-1-19,-1 3-8,0-3-13,-6 3-21,7 0-14,-7 2-9,0 4-10,6-6-8,-6 7-7,0-6-2,8-5-2,-8 5-5,6-11 1,0 7-3,8-5 2,-2-5-1,1-2 3,0 1 4,6-3 3,1-3 3,0-2 1,-2-8 2,9 7 0,-1-5 2,1-6-1,-1 7 1,0-6 0,7 0 1,-7 0 0,5 0-1,3 0 3,-1-6 2,-1 1 3,7 0 3,-7 0 6,6-5 1,3 0-4,-2-5-3,-7 6 1,7-6-3,-7 9-5,0-4 2,1 6 5,-5-2 2,3 2-2,-5 3-2,1 1 2,-1-5 1,0 5-1,-1-1 2,-5 1 6,6-4 5,-1-1 3,3 0-36,-2-1-2,-1 1 0,1 0 0,-6 5 0,6-4 0,-7 3 0,1 1 0,5 0 0,-11 5 0,6 0 0,-8 4 0,3-4 0,3 5 0,-4 3 0,-2-1 0,8-4 0,-1 2 0,1-1 0,0-4 0,-2 4 0,9-3 0,5-2 0,-5 6 0,5-5 0,1 0 0,-1 4 0,0 1 0,1-2 0,1 8 0,-3-7 0,-5 6 0,7 4 0,-7-3 0,0 2 0,0 5 0,-6 2 0,7-1 0,-8 2 0,-7-3 0,8 5 0,-6-3 0,-1 0 0,-1-5 0,1 4 0,0-5 0,1 5 0,-2-4 0,2-1 0,-2 1 0,1 3 0,-6 2 0,6-2 0,-7 2 0,2 0 0,3 0 0,-4 3 0,0 0 0,-1-2 0,1 3 0,-7 0 0,7 5 0,5-5 0,-4 6 0,-1-7 0,5 7 0,1 3 0,0-4 0,-7 4 0,8 2 0,-2-7 0,1 6 0,-6 1 0,6-7 0,-7-3 0,1 9 0,0-4 0,-1 3 0,0 0 0,-6 2 0,6 4 0,1-6 0,-1 7 0,1-2 0,0 1 0,6-5 0,0 0 0,1 0 0,-1 0 0,-1-5 0,1-1 0,0 2 0,1-1 0,-2-1 0,1 7 0,7-7 0,-7 8 0,0-4 0,-1-1 0,-5 2 0,6 0 0,-6-3 0,-1-6 0,8 5 0,-8-5 0,-6-1 0,6-3 0,0 5 0,-6-6 0,0 5 0,9-4 0,-9 3 0,0 1 0,-9-5 0,9 2 0,0-1 0,-6-7 0,6 1 0,-6 0 0,6-4 0,-6 0 0,6-1 0,-7-4 0,7-2 0,0-2 0,0-6 0,7 0 0,-7 0 0,0-6 0,6-4 0,-6 0 0,6-4 0,-6-7 0,0 3 0,0-13 0,6 2 0,-6-4 0,0-7 0,0-5 0,0 2 0,0-6 0,0 0 0,0-6 0,0 2 0,9 0 0,-9-1 0,6-5 0,-2 4 0,-4-4 0,0 0 0,8 7 0,-8-7 0,0 0-205,-8 0-210,8-6-87,-4 8-113,-2-7-100,6-5-107,-9 6-141,3-5-9,-6-7 52,-2 3 119,1-13 135,6 3 167</inkml:trace>
  <inkml:trace contextRef="#ctx0" brushRef="#br0" timeOffset="117960.6057">19929 1153 285,'6'-14'467,"-6"-1"70,7 0 59,0-4-38,-1 4-89,6 0-32,-4-4-14,-2 4 14,7 0 25,-7 0 23,1 5 8,0-4-11,-7 5-12,0-1-32,0 4-40,6 6-49,-6-4-49,-6 4-195,-1 0-105,0 4 0,-6 2 0,-7 4 0,2 5 0,-10 3 0,3 2 0,-7 11 0,5-3 0,1 6 0,0 0 0,7 1 0,-1-2 0,14 7 0,-7-6 0,13 0 0,0 4 0,13 3 0,-7-8 0,20 6 0,-6-4 0,13-1 0,-1-4 0,7 3 0,-6-4 0,-1-3 0,1-3 0,-7 2-42,0-5-172,-14-2 8,2 3 22,-7-6 34,-7-2 37,0 7 31,-14-5 27,1-1 23,-7 2 17,-5-7 12,5 1 15,-6-6 7,7-4 11,-2-9 8,11 4 0,-5-8-1,3-9-10,12-1-4,0-11-8,0 0-5,6-6 0,6 1-2,3-4-8,-3-3 7,1 4 0,6-3-3,-5 1-4,5 5 2,1 0 4,-8 5-6,8 0-1,-8 4 5,2 1 5,-1 4 4,0 2 10,-6-8 9,5 13 11,-4-2 7,-1 5 7,-3 1 3,4-1-6,-2 10-4,0 0-6,-6 0-3,7 10-4,0 5-1,-1 5 2,-6 4-5,6 11-4,8 3-9,-7 11-15,-1 5-30,7 0-43,-7 6-58,1-3-68,-1 2-77,0-5-49,2-4-22,-2-6 15,6-6 43,-6-4 63,2-4 73,5-15 59,-7-5 58,1 0 47,0-10 48,-1 0 56,0-8 59,2-3 52,-1-3 35,5-2 18,0-3-5,2-6-31,6 7-43,-1-3-49,0 2-43,0 5-36,1 4-32,6 0-18,1 11-16,-7-1-14,5 5-20,-5 9-31,0 1-35,-1 5-43,-6 0-36,0 4-22,-7 5-3,-6-3 13,0 7 26,-6-2 42,-7-3 42,0 6 48,1-4 48,-9-1 58,-5 6 65,6-10 57,-5 3 52,-2-7 30,1 3 10,0-9-17,0 0-230,7-4-51,-1-6 0,7 0 0,0-6 0,7-4 0,-2 0 0,8-5 0,0-5 0,8 7-104,-2-7-558,7-6-217,0 8-271,7-2-100,-1 5 37,1 1 126,6-1 203,6 5 220</inkml:trace>
  <inkml:trace contextRef="#ctx0" brushRef="#br0" timeOffset="118116.8528">20958 1564 101,'-7'0'561,"1"5"157,-1-2 124,7-3 118,-6 7-77,12-7-106,1-7-100,-1 7-98,8 0-90,4 0-97,9-3-98,-1 3-97,1-5-104,5 0-127,0 5-143,1-5-155,-7 5-193,6 0-181,1-5-212,-8 5-124,2-10 4,-1 1 82,0 9 153,0-11 167</inkml:trace>
  <inkml:trace contextRef="#ctx0" brushRef="#br0" timeOffset="118523.0905">21564 1333 405,'-13'-19'543,"-1"-5"105,1-1 109,0 1-23,-7 4-76,7 7-16,1-3-8,-1 6-27,6 0-52,1 6-71,-1 4-69,1 0-81,6 14-73,6 0-57,-6 11-41,13 5-26,0 4-127,0 10-10,6-1 0,8 3 0,-8-4 0,14 3 0,-7-7 0,0-2 0,6-13-22,-5-4-91,-2-13 6,8-6 15,-6-6 21,-1-7 22,-7-13 21,1-2 15,-8-7 23,-5 1 18,0-4 23,-1-7 21,-6 6 19,0-5 29,0 10 3,0 0-123,0 9 0,0 10 0,0 6 0,6 9 0,8 9 0,-8 11 0,7 14 0,0 1 0,0 14 0,7 0 0,-14 9 0,7 1 0,-7 5 0,3-2 0,-9 2 0,0-5 0,-9 0 0,-3-2 0,-8-7 0,0-1 0,1-5 0,-7-4 0,0-7 0,0-4 0,6-4 0,-5-1 0,-2-14 0,8 0 0,-8-10 0,8 0-139,6-10-334,-7-5-226,8-4-269,6-6-204,-2-4-47,16-1 83,-2-3 146,13-2 211,13 1 271</inkml:trace>
  <inkml:trace contextRef="#ctx0" brushRef="#br0" timeOffset="118663.7087">23042 1733 454,'46'21'575,"-6"-6"48,-9-2 28,-5 3-95,-13-6-222,1 0-170,-14-1-121,0-5-97,6-4-127,-12 0-232,6 0-117,0-4-46,-7 0-4,7 4 30,0-5 92</inkml:trace>
  <inkml:trace contextRef="#ctx0" brushRef="#br0" timeOffset="119601.2686">19454 3126 321,'-14'-8'500,"8"-8"80,-2 6 81,2 0-17,1 1-86,-1-1-35,6 0 2,-8 0 35,8 1 23,-6-1-2,6 5-17,0 5-30,-6-5-52,6 5-81,-8 0-227,8 0-174,0 10 0,0 0 0,0 13 0,0 2 0,8 11 0,-8 3 0,6 4 0,0 0 0,2 6 0,3 0 0,3 0 0,-2-5 0,8 1 0,-6-6 0,-1-6-49,-7 2-496,7-11-123,0-5-104,0-8-96,-6-2-131,5-9-19,1 0 53,-6-9 119,6-2 139,1-3 162</inkml:trace>
  <inkml:trace contextRef="#ctx0" brushRef="#br0" timeOffset="119835.6253">19278 2957 39,'-13'-26'399,"6"-3"76,-6 9 57,7 1 9,6 3-43,-8 3-63,2 3-17,6 0 0,-6 5 26,6 0 27,0-1 10,0 3-15,0-4-48,6 4-52,-6 3-72,0 0-80,6 0-76,2 0-67,-2 0-75,0 3-105,1-3-118,0 7-168,0-7-183,-1 3-251,6 3-169,-12 4-26,7 0 48,6 3 131,-13 7 165,6 5 248</inkml:trace>
  <inkml:trace contextRef="#ctx0" brushRef="#br0" timeOffset="120148.1156">19108 3243 319,'0'-9'504,"0"-6"89,7 5 90,-7 6-16,0-6-87,0 10-40,0-5-13,0 0 2,0 5-1,0 0-22,0 5-21,-7 0-40,7 5-51,-7 4-65,1 6-71,6 5-63,-6 9-86,6-5-109,0 10 0,0 5 0,0-1 0,0 2 0,6 4 0,-6-6-11,13 7-284,-6-6-150,11-6-195,3-9-172,-1-4-216,11-11-92,3-8 39,5-6 99,6-10 172,-6-5 180</inkml:trace>
  <inkml:trace contextRef="#ctx0" brushRef="#br0" timeOffset="120351.2343">19752 3112 266,'-6'-34'524,"6"3"124,-6 8 120,6-3 34,0 8-72,0 8-27,6 0-2,0 10-14,2 5-25,11 5-53,1 10-74,6-1-94,-1 14-326,1 2-115,9 9 0,-17 0 0,8 10 0,-6 4 0,-8 1 0,-5 5 0,-7 5-185,-7-6-299,1 5-120,-8 1-109,2-6-81,-1-4-74,-8-5-91,2-6 15,7-9 91,-8 0 129,7-10 127,6 1 160</inkml:trace>
  <inkml:trace contextRef="#ctx0" brushRef="#br0" timeOffset="121476.3655">20443 3147 125,'-6'-21'464,"-1"-3"86,1 0 71,6-7 50,-6 13-94,-1-2-69,7-4-26,-6 4-1,6 5 20,-8-4 5,8 9-19,0 1-28,-6 5-47,6 4-53,0 0-63,0 8-63,6 7-47,2 11-45,-2 12-31,1 1-88,5 15-22,1-1 0,0 6 0,1-2 0,-2-2 0,8 3 0,-1-9 0,-5-4 0,6-1 0,-2-15 0,2-5 0,-7-9 0,8-11 0,-3-4 0,2-14 0,0-5 0,-2-10 0,-4-7 0,5-3 0,1-9 0,-8 0 0,1-7 0,-6-3 0,0-1 0,-1 5 0,-6 0 0,0 6 0,0 4 0,0 4 0,-6 7 0,6 4 0,0 9 0,0 1 0,0 9 0,0 5 0,6 10 0,1 0 0,0 3-367,13 12-624,-7 1-257,-1 3-81,8 5 41,-8 5 149,8 6 227,0-2 263</inkml:trace>
  <inkml:trace contextRef="#ctx0" brushRef="#br0" timeOffset="122007.5901">21225 3279 359,'0'-12'549,"-7"2"112,1-4 103,-1 10-10,0-1-94,1 0-62,0 5-51,-1 5-54,-6 0-61,7 9-70,-1 0-77,-6 7-66,7-1-65,-1 3-54,1 7-39,6-6-29,-7 6-18,7-2-22,0-4-28,0 1-30,7-5-31,-7-5-28,6-1-19,1-4-7,-1-4 19,1-6 24,-1-6 29,1-4 27,-1-4 24,-6-1 19,0-5 24,0 2 29,0-13 38,0 7 48,0-5 48,0 0 42,0 4 20,0-3 0,6-1-17,8 3-31,-8 2-40,7 4-40,7 6-35,-1-1-26,9 1-20,-3 8-13,0 3-12,2 3-7,-1 3-4,0 3-2,0 3-10,-7 6-14,1 0-9,-8 4-10,-3 0-6,-9 5-2,0 1 6,-9 1 14,-3 3 13,-1 0 12,-13 0 9,6 0 5,-6 1 6,7-2 0,-7-2 11,6-7 8,7-5 11,0 1 8,5-1 2,8-8-1,0 3-6,8-9-9,5 0-11,0 0-13,7 0 0,6 5-2,-1-5-5,1 5-2,1 0-2,-1 0 1,-1 0-4,-5 4 0,0-3-1,0-1 1,-7-2 1,-7 7 3,1 1 2,-7-6 1,-7 10 3,1-1 4,-7 0 0,-7 1 2,0 5-1,0-1 7,-5-4-2,5 6 0,-6-8-3,7-3-2,-7 0-1,6-5-7,1-10-5,5 0-9,8-10-44,-7 2-109,13-8-149,7-3-214,-1 0-219,7-7-282,0 3-129,7 3 16,-7 5 102,6-4 188,0 9 207</inkml:trace>
  <inkml:trace contextRef="#ctx0" brushRef="#br0" timeOffset="122413.8323">21726 3400 228,'0'-10'499,"7"-4"103,-7 4 100,0 1 34,-7-1-68,7-1-54,0 6 2,0 1-11,0 4-35,-7 0-56,7 4-67,-7 6-75,7 6-98,-6-3-84,6 12-63,-4 5-45,4-2-30,0 11-25,4 0-17,2 1-10,1-1-18,7 0-32,-1-4-33,7-7-36,-1-7-27,7-13-24,0-2 3,0-16 21,0-5 33,0-5 35,0-3 35,0-7 43,-5-4 35,-2-1 34,-7 2 32,1-2 35,-6 5 34,-7-3 20,7 9 9,-1 4-9,-6 0-12,6 11-57,1 3-121,0 12 0,5 8 0,-5 6 0,6 10 0,0 4 0,-7 10 0,1 4 0,-1 1 0,1 0 0,-7 9 0,0-4 0,-7 0 0,1 0 0,-7-1 0,0-4 0,-7-5 0,-6-5 0,0 4 0,1-8 0,-9-1 0,-5-3 0,7-8 0,-7-3 0,7-5 0,-7-11 0,6 1 0,-7-5-35,8-5-387,-1 1-198,7-11-185,0 0-238,1 0-113,6 2 20,5-8 96,1 3 171,13-8 194</inkml:trace>
  <inkml:trace contextRef="#ctx0" brushRef="#br0" timeOffset="123179.4287">23134 3390 441,'-27'-5'572,"0"0"107,8 5 112,-7-4-49,6 4-89,2 0-23,4 0-15,1 0-16,7 0-48,6 0-43,0 0-65,0 0-91,6 4-92,7-4-84,7 5-60,0-5-55,12 5-59,-7 0-2,15-5-3,-7 10-115,-1-5-123,1 0-129,-7 5-174,6-6-168,-5 7-173,-8-2-174,2 1-10,-11-2 68,5 7 137,-15-5 156,0 6 199</inkml:trace>
  <inkml:trace contextRef="#ctx0" brushRef="#br0" timeOffset="123351.2979">23029 3708 34,'-32'14'513,"-1"1"171,13-1 141,-1-4 133,11-5-17,2 0-66,2 0-61,6 0-88,6 0-78,2-1-90,11-4-109,-1 6-283,9-6-166,5 0 0,1 0 0,5-6 0,-4 6 0,5-4 0,-7-1 0,1 0 0,-7 0 0,0 0-201,-1 0-405,-5-5-168,8 6-177,-12-2-169,-1 2-24,5-6 80,-1 5 143,-5 1 176,4-2 214</inkml:trace>
  <inkml:trace contextRef="#ctx0" brushRef="#br0" timeOffset="123788.8077">23693 3336 67,'-19'-15'455,"-1"-4"106,1 5 100,5-1 103,2 6-62,-2-6-63,8 5-14,0 0-5,6 0-13,-7 0-53,7 6-39,0-6-55,0 10-58,0 0-59,7 0-127,-1 14-216,0 11 0,1 5 0,6 8 0,-7 7 0,8 13 0,-9 1 0,9 4 0,-1 5 0,-6 1 0,5-6 0,2 0 0,5-8 0,-5-6 0,5-10 0,0-9-26,8-7-37,-8-13 28,8-10 25,-2-10 34,1-10 34,1-9-6,-1-6-52,-1-3 0,-6-11 0,8 0 0,-15 1 0,8-11 0,-6 5 0,-1-4 0,-7 0 0,0-2 0,0 7 0,-6-2 0,8 7 0,-8 4 0,0 10 0,0 5 0,0 4 0,0 10 0,6 7 0,0 2 0,-6 6 0,7 9 0,-7 6-365,6 6-580,2 2-274,-2 6-93,0 1 34,0 4 139,1 1 204,0 4 248</inkml:trace>
  <inkml:trace contextRef="#ctx0" brushRef="#br0" timeOffset="125194.9915">25842 3380 276,'-6'-10'569,"6"6"139,0-1 121,-6 1 45,12 4-73,-6 0-49,6-6-49,0 6-58,1 0-62,13 0-77,0 0-100,0 0-100,11 0-91,-5-4-197,7-2-18,-1 6 0,-6-5 0,7-4 0,1 9 0,-9 0-232,1-6-134,-6 6-125,6 0-125,-7 0-96,-5 6-79,4-6-70,-10 0-57,-2 0 33,0 0 99,-6 0 115,7 0 132</inkml:trace>
  <inkml:trace contextRef="#ctx0" brushRef="#br0" timeOffset="125413.7419">26090 3175 310,'-21'-15'580,"3"-4"151,4 4 134,-5-3 49,0 6-50,6 4-33,-1-2-52,2 10-68,5 0-57,0 4-71,-7 6-214,14 6-369,-6 7 0,6 6 0,0 6 0,0 9 0,0 9 0,0 2 0,6 3 0,-6-4 0,8 5 0,-2-6 0,1 1 0,6-5 0,-7-5 0,8-1-218,-1-8-467,0-6-104,0-4-61,-1-11-46,-4 1-44,4-15 5,-6 0 80,0 0 116,8-5 116,-7 5 139</inkml:trace>
  <inkml:trace contextRef="#ctx0" brushRef="#br0" timeOffset="127007.4379">27087 3273 333,'0'-9'479,"6"2"63,-6-1 56,0-2-63,0 0-107,0 5-53,-6 0-20,-3-5-7,3 6-3,2-6-3,-11 0-3,9 0-9,-7 1-6,0 3-6,-6 3-14,-1 3-20,-6 3-30,7 3-37,-14 3-46,7 6-40,1 4-34,-2 1-29,1 8-21,-1 3-17,8-1-9,0 9-10,6-6-5,0 6-4,6-1-3,1 3-2,6-2-2,6-10 0,7 0-1,0-9 0,13-10 1,0-5 2,0-10 2,6-5 1,2-10 3,5-5 0,-13-4 1,6-4 6,-13-3 21,7-3 30,-6 11 36,-1-7 30,-4 6 26,-11 5-50,11 9-103,-9 1 0,-6 4 0,6 4 0,-6 6 0,0 10 0,7 6 0,-7 3 0,6 15 0,1 0 0,0 5 0,-1 1 0,7 4 0,0-1 0,-7-4 0,7 4 0,1-2 0,-8-3-137,0-9-327,8 1-68,-8-6-55,7-9-36,-13 0-7,7-10 14,-7-5-11,6-5-40,-12-5-51,-1 0 22,-6 0 57,7-5 74,-14 6 105</inkml:trace>
  <inkml:trace contextRef="#ctx0" brushRef="#br0" timeOffset="127507.4221">25757 3498 239,'-6'-6'414,"0"6"55,6-3 14,-7-4-52,-6-1-64,7 1-59,0 4-11,-6-2 23,-3-1 35,2 2 32,6-5 28,1 3 23,0-3 2,6 3-15,-7 2-21,7-1-26,-7 5-35,7 0-53,-7 0-55,7 5-55,0-5-53,0 0-42,0 4-38,0-4-25,0 6-14,7-6-9,0 4-6,6-4-3,7 0 2,1-4-25,3-2-66,8 2-110,8-6-129,-1 0-168,6 0-169,-4-5-191,3 6-166,-5-1-12,7 6 65,-1-7 135,0 2 151,9 0 209</inkml:trace>
  <inkml:trace contextRef="#ctx0" brushRef="#br0" timeOffset="128819.8881">27516 3498 63,'-7'0'402,"0"-6"66,1-4 54,0 7-6,6-2-55,-7-5-68,1 5-15,0-5 13,6 4 16,-7 3 18,7-8 13,-6 7 4,6 4-22,0 0-34,0 0-40,0 4-51,0 1-58,0 1-61,6 3-41,-6 6-35,7 3-22,-7 8-17,6 3-11,0 0-6,1 5-20,5 1-12,-5 4-8,7-5-4,-1-5-3,0 0-4,1-5-2,5-9 1,-7 0-2,1-10 0,7-5 3,-6-10 3,4-3 3,-4-8 3,-1-3 1,-7-6 5,7 1-9,-7 0 22,0-5 25,1 4 29,-7 1 24,0 4 23,7 5 24,-7 7-91,0 3-55,0 4 0,7 6 0,-7 6 0,6 13 0,-6 5 0,13 11 0,-7 4 0,1 5 0,7 5 0,-1-1 0,-7 1 0,0 5 0,7-5 0,-13-1 0,0-2 0,0-5 0,0 0-22,-13-7 6,7-5 5,-9-5 11,-3 1 7,-1-6 4,-8-4 2,1 5 1,1-16-10,-7-4-4,5 0 0,1 0 0,1 0 0,-2 0 0,0-4 0,8-1 0,-7-5-80,6 0-171,8 0-150,4 0-186,8-3-185,0-8-212,14-3-128,6 0 26,5 3 94,1-7 159,7 4 172,7-1 239</inkml:trace>
  <inkml:trace contextRef="#ctx0" brushRef="#br0" timeOffset="129132.3906">28227 3102 324,'0'-45'575,"0"2"114,0 4 102,0-1 25,0 1-91,0 10-34,0-1-19,0 7-20,0 7-30,0 3-44,-9 3-84,9 10-97,0 0-232,0 10-165,0 9 0,0 11 0,0 9 0,0 4 0,0 11 0,0 10 0,0-2 0,9 8 0,-3 3 0,0 0 0,0-5 0,8-5 0,-1 2 0,0-12 0,6 1 0,1-16 0,-1 1 0,1-13-145,6-7-221,0-5-52,-1-14-46,9-4-45,-3-10-35,-4-7-17,-1 7 5,0-10-17,-6 3-45,-1 3-79,-6-2 5,-13 0 44,6 11 60,-12-6 93</inkml:trace>
  <inkml:trace contextRef="#ctx0" brushRef="#br0" timeOffset="129304.2431">28292 3571 272,'-27'-5'512,"1"0"110,5 5 109,11-10 20,-5 6-86,9-2-55,6-4-24,0 1-45,6-1-71,9 0-77,-5-3-78,17-2-78,-7 0-82,13-1-64,-7-2-45,7 3-22,-1 0-38,0 0-81,1 5-98,0 1-129,-7-1-140,6 0-147,-12 5-172,5 0-134,-5 1-19,6 4 68,-7 4 114,1 6 129,8 0 190</inkml:trace>
  <inkml:trace contextRef="#ctx0" brushRef="#br0" timeOffset="129726.1044">29079 3502 100,'0'-4'458,"-6"-5"91,-1-1 83,1-5 54,-1 0-55,-6 0-72,7 0-8,-8 1 23,8-6 24,-6 5-3,-2 6-18,1-1-30,7 6-62,-8-2-84,8 6-153,-8 6-248,7-2 0,-5 11 0,0 4 0,-2 6 0,2 8 0,-2 6 0,1 10 0,7 0 0,-7 6 0,6-1 0,7-6 0,-6 5 0,6-8 0,6-1 0,-6-5 0,7-6-475,6-8-100,-1-10-84,1-4-51,7-11-8,0-6 13,-2-9 14,3-3 16,-1-12 24,-1-1 29,-5-2 53,-2-1 77,-6 1 119,2-3 184,-8-3 228,0 4 225,0 2 144,-8-1 111,2-1 60,-6 6 9,6 5-27,-9-1-45,9 5-10,0 2 2,-1 3-2,7 5-22,-7 1-47,14 3-35,-7 6-35,7 6-36,5 3-45,3 1-41,-3 10-32,8-1-45,-1 5-52,0 5-55,0 6-61,8 4 0,-8-5 0,0 5-64,1 0-134,-6-5-126,5 0-131,-5 1-132,-2-11-96,2 6-40,-2-12-14,-6-8-3,1 1-22,-7-7 25,0-4 66,0 0 74,0 0 96,-7-4 119</inkml:trace>
  <inkml:trace contextRef="#ctx0" brushRef="#br0" timeOffset="129882.3522">28996 3859 336,'-41'-9'546,"10"-6"105,-3 5 106,8 0 3,0 0-112,13 7-80,1-3-62,4-4-51,16 5-62,4 0-64,1 0-57,13 0-53,7-4-51,5 3-53,-4-4-42,5 2-32,0-3-21,-1 7-14,-5-2-43,-1 2-63,-5-2-83,-1 2-122,-6 4-144,0-6-147,-8-2-160,1 8-139,0-5-24,-6 0 65,-7 10 113,6 0 134,-6-5 190</inkml:trace>
  <inkml:trace contextRef="#ctx0" brushRef="#br0" timeOffset="136351.3233">29470 3674 1,'-6'-10'394,"6"-5"75,0 1 62,0-1 40,0 0-47,0 0-74,0 1-15,-8 4 1,8 1 14,0-1 14,0 0 16,0 4-6,0-3-17,0 5-23,0 4-33,0 0-51,0 0-52,0 4-46,0 11-44,8-1-96,-2 6-112,0 4 0,1 6 0,6 9 0,-6-1 0,5 7 0,-4-2 0,4 2 0,-6-6 0,1 5 0,0-11 0,-1 2 0,0-6 0,-6 1-67,6-11-150,1-4-2,-7-5 2,0-5 14,0-5 27,0-10 34,-7-5 32,1-1 25,-6-2 29,-2-12 31,-4 6 25,-2-6 26,7-3 28,-1-1 28,2 0 27,-2-1 26,8 1 23,0 0 8,6-1-2,6 7-9,0-7-15,14 11-18,-7-1-19,7 5-21,6 6-61,0-1-21,7 5 0,-7 6 0,5 4 0,3 0 0,-8 4 0,-7 6 0,7 5 0,-6-1 0,-8 6 0,-6 0 0,-6 3 0,0 3 0,-12 3 0,-1 0 0,-6-5 0,-7 6 0,6-1 0,1-4 0,-7-7 0,13 3 0,-7-6 0,14-2 0,-2-3 0,8 0 0,8 1 0,4-7 0,2 6 0,11-6 0,1 8 0,1-4 0,-1-3 0,6 5 0,-6 0 0,7-1 0,-13 6 0,-1-5 0,1 5 0,-8-7 0,-12 8 0,0-1 0,-12 5 0,-2-6 0,-11 5 0,-1-3 0,-8 4 0,2-2 0,-1-3 0,-6 0 0,7-1 0,-1-9 0,1 0 0,5 0 0,8-10 0,0 0 0,5 5 0,2-5 0,-1 0-149,6 0-659,0 1-257,1-2-189,6 3-32,0-3 105,0 2 166,0-2 220,6 6 277</inkml:trace>
  <inkml:trace contextRef="#ctx0" brushRef="#br0" timeOffset="137570.098">22698 5036 260,'-8'0'504,"8"-5"109,0 0 104,0 0 20,0 2-76,0-9-31,0 8-4,0 0-5,8-2-20,-8-4-30,6 5-40,0 1-58,1-2-80,-1 3-140,6 3-253,2-7 0,5 3 0,1 4 0,6 0 0,0 0 0,7 0 0,-7 0 0,7 0 0,-1 4 0,1 3 0,-7 2 0,-7 0-49,0 7-486,0-2-160,1 5-117,-6-9-98,-8 6-88,2-6-11,-2-2 66,-12 7 132,-2 0 138,-5 4 155</inkml:trace>
  <inkml:trace contextRef="#ctx0" brushRef="#br0" timeOffset="137757.6053">22774 5329 406,'-19'15'562,"-7"-6"120,14 2 110,-1-1-17,7-1-49,-2 0-1,8-3-9,0-2-34,8 2-43,4-2-58,7-4-95,1 0-104,5 0-345,9-4-37,-2-2 0,1 2 0,-1-2 0,1 3 0,-7-7 0,7 5 0,-15 0 0,9-5 0,-8 0 0,-6 10 0,-7-5-479,2 5-243,-2-5-168,0 0-212,-6 5-72,7 0 62,0 0 120,-7 0 181,6 5 190</inkml:trace>
  <inkml:trace contextRef="#ctx0" brushRef="#br0" timeOffset="145038.6301">23556 4905 402,'-6'-15'553,"-1"5"102,1-3 107,-1-3-25,1 1-60,6 0-3,-6 0 7,6 1-2,0 4-31,0 5-48,0-5-73,0 10-91,0 0-276,6 6-160,0 9 0,1 9 0,6 5 0,-1 10 0,2 5 0,-1 9 0,0 1 0,0 10 0,7-6 0,-1 1 0,-6-4 0,6-7 0,1-4 0,-1-5 0,1-9 0,-7-7 0,6-7 0,2-7 0,-2-9 0,0-5 0,0-9 0,1-6 0,-6-9 0,5 0 0,-5-11 0,-2 1 0,-6-4 0,2-2 0,-2 0 0,0-3 0,0 9 0,-6-5 0,7 10 0,-7-1 0,0 7 0,0 4 0,0 4 0,7 5 0,-7 2 0,6 6 0,-6-2 0,6 9 0,0 6 0,1-3 0,-7 17-698,8-5-345,-2 9-218,0 1-50,0 4 88,8 4 164,0-3 231,-3 1 249</inkml:trace>
  <inkml:trace contextRef="#ctx0" brushRef="#br0" timeOffset="145226.1251">24149 5212 385,'0'-10'587,"0"0"139,-6-3 124,12 1 6,-6-2-51,6 0-27,-6-1-47,0 6-67,7 4-68,-7 5-83,7 0-106,-7 9-114,0 6-293,-7 10 0,0-1 0,1 11 0,-6 4 0,-2-1 0,1 1 0,7 1 0,-8 4 0,-6-5-37,15-6-378,-9-3-134,8 0-129,6-6-93,0-9-76,0-12-60,6-3-30,-6 0 60,8-8 112,3-2 119,3-11 139</inkml:trace>
  <inkml:trace contextRef="#ctx0" brushRef="#br0" timeOffset="145413.623">24123 5231 135,'0'-29'462,"-7"6"111,7-3 116,0 7 48,-6 0-49,6 4-69,6 5-11,-6 0-28,7 5-40,-1 5-41,2 5-42,4 5-41,1 5-78,0 4-69,7 10-66,-1-3-61,1 7-49,-8 1-41,8 0-43,-8 1-51,-5-1-75,1 6-104,4-11-118,-6 4-119,2-8-120,4-6-97,-5-4-71,7-5-65,-8-5-72,0-1 20,0-8 85,1 4 106,0-5 121</inkml:trace>
  <inkml:trace contextRef="#ctx0" brushRef="#br0" timeOffset="145585.4889">24116 5495 78,'-38'-5'528,"-1"5"162,5 5 130,9-5 135,-1 0-38,12 0-40,2-5-27,6 5-52,6 0-51,12-4-89,2-2-385,4 6-273,8-9 0,1-1 0,5 0 0,1 0 0,-1 0 0,1 1 0,-7 5 0,0-6 0,-7 0 0,1 10 0,-6 0-345,-2 0-585,0 0-277,-5 0-103,7 0 31,-2 10 135,8-6 212,-5 6 235</inkml:trace>
  <inkml:trace contextRef="#ctx0" brushRef="#br0" timeOffset="147116.6965">24814 4860 102,'6'-19'420,"7"-1"78,-6 5 70,-7 1 2,0-1-43,0 5-47,0 0-32,-7 0-19,0 6-14,1 0-14,-8-1-28,-6 5-46,9 0-21,-9 5-17,0 3-9,-1 8-17,-3-2-14,10 11-19,-5-6-26,0 11-34,6-1-33,6-1-33,7 8-28,0-3-24,7 8-16,-1-8-10,7 6-8,7-5-6,-1 1-8,6-2-13,-4 6-18,5-9-21,-6 4-22,5-4-20,-11-6-14,5 6-3,-6-7 6,-6 6 15,-7-9 18,0 5 20,0-6 20,-13 1 14,6-6 9,-6 1 11,-7 0 9,2 0 10,-3-10 8,1 5 11,-7-7 12,9-3 10,-2 0 6,8-8 9,-2-2 6,8-1 1,0-8-1,6 0-1,0-6-1,6-4-2,0-1-15,8-3-68,-2-1 0,2 4 0,4-4 0,9 4 0,-7 7 0,7-3 0,-9 3 0,8 3 0,-6 6 0,6 4 0,-7 5 0,1-1 0,0 6 0,-1 6 0,1 2 0,-8 4 0,1 1 0,7 7 0,-6 4 0,-2 1 0,2 4 0,-1 1 0,-1 3 0,2 3 0,-2-7 0,-6 4 0,8-4 0,-8-4 0,0-1 0,8-3 0,-7-8 0,-1 3 0,0-6-63,-6-7-194,8 3-45,-8-2-41,0-8-31,0-2-27,0-2-22,0-7-25,0-4-11,-8 8-6,2-3-13,0-1-44,-1 0-72,-7 0-59,8-4 7,0 4 40,-8 0 62,8 6 102</inkml:trace>
  <inkml:trace contextRef="#ctx0" brushRef="#br0" timeOffset="162319.9113">25106 4988 436,'-6'0'584,"0"-6"113,6 6 98,0-5-55,6 1-122,-6 4-93,6 0-101,-6 0-102,0 4-93,6-4-75,-6-4-60,8 4-46,-2 0-61,0-6-78,0 6-118,1 6-129,0-6-144,-7 9-215,7-3-122,-7 4-16,6 4 68,0 5 102,2 1 133</inkml:trace>
  <inkml:trace contextRef="#ctx0" brushRef="#br0" timeOffset="162788.6572">25393 5208 412,'-7'-16'602,"1"3"133,0 1 118,-8-2-9,8 5-68,-7 4-45,7-5-71,-2 5-78,-4 5-82,6 5-93,-1 0-99,7 5-90,0 5-76,0 5-51,7 3-34,-1 6-25,6 7-15,2-3-10,-1 1-11,0 6-27,0-6-33,0-1-46,0 2-49,1-1-44,-3-5-30,3-5 0,-8 2 17,8-13 40,-8 3 50,0-6 45,-6-1 39,7-9 39,1-9 48,-8-1 49,0-6 51,-8 3 44,8-13 42,0 2 25,-7-5 6,7-1-4,7-9-11,-7 6-76,8-6-171,-2-1 0,0 1 0,7 6 0,-7-2 0,7 5 0,1 5 0,-2 2 0,1 8 0,7 1 0,-8 9 0,8 5 0,0 5 0,-7 4 0,7 11 0,1 3 0,-9 2 0,0 11 0,1 3 0,0-1 0,1 6 0,-8-4 0,7-1 0,-7 0 0,1-1 0,-7-4 0,0 1 0,6-11 0,-6 6 0,0-7-367,0-7-141,0-2-103,7 1-92,-7-11-78,0 1-92,0-5-70,0-5 14,6-5 100,-6 1 120,0 4 136</inkml:trace>
  <inkml:trace contextRef="#ctx0" brushRef="#br0" timeOffset="163710.5032">26311 5100 88,'7'-15'433,"6"5"87,-1-4 77,-5 4 37,-1-5-49,0 5-61,2-4-34,5 4-18,-6 0-18,-1 6-33,0-2-32,-6 6-38,6 6-31,-6-2-35,0 6-32,0 6-31,0 7-43,0 3-37,-12 7-36,6 6-30,-14 5-27,6 1-18,-5-2-12,0 6-8,-7 0-3,6-6-4,-6 2-3,0-7-1,7-4 0,-7 0-1,-2-8 1,11-13 2,-3 3 1,0-6 25,-1-10 21,9 0 25,-8-10 27,14-6 31,-7 3 7,13-13-139,-6-2 0,6-2 0,6-4 0,-6 0 0,7-5 0,-1 5 0,0-1 0,2 1 0,-2 6 0,0 7 0,0 3 0,0 2 0,8 2 0,-7 8 0,6 2 0,0 8 0,8 6 0,-11 10 0,11 4 0,6 1 0,-8 9 0,0 0 0,8 6 0,-9-7 0,2 1 0,0 0 0,-1-4 0,0-1 0,1-5 0,-6-3 0,-2-7 0,3 0-231,-3 2-490,-6-12-128,7-4-138,-6 0-137,5-4 17,-5 4 89,0-10 151,-1 4 166,0-4 207</inkml:trace>
  <inkml:trace contextRef="#ctx0" brushRef="#br0" timeOffset="164366.7329">27197 5212 248,'-13'-4'502,"6"-2"101,1 6 100,-7-4 31,7-2-80,-1 6-33,7-4 4,0 4 8,0 0-12,0-5-36,0 5-36,7 0-45,5 0-60,1 0-279,7 5-165,0-1 0,6-4 0,8-4 0,-3 4 0,2-5 0,-1 1 0,1-1 0,-1-2 0,1 4 0,-2-2 0,3 5 0,-7-6 0,-2 6 0,-6 0 0,7 6 0,-12-6 0,5 5 0,-6-5 0,0 0 0,0 3 0,-7-3 0,0 7-153,-6-7-314,0 5-49,0-5-63,0-5-61,0-2-27,0 4-13,0-8-14,0 2-46,-6-1-6,0 0 57,-1 5 78,-5 1 94,5-1 115</inkml:trace>
  <inkml:trace contextRef="#ctx0" brushRef="#br0" timeOffset="167538.68">27354 4851 365,'-6'-10'511,"6"0"90,-7-3 92,7 1-26,0 2-76,0 2-18,0-3 6,0 7 6,0-2-14,0 2-40,0 4-48,0 4-64,0-4-71,0 10-66,0 5-60,7 5-52,-1 9-170,-2 10 0,5 10 0,-3 10 0,7-1 0,-7 11 0,1-5 0,6-2 0,-7 2 0,0-5-91,2-1-273,-2-4-112,7-5-126,-6-5-103,12-11-88,0-3-87,1-11-58,6-3 20,-5-7 96,-2-4 119,6 4 141</inkml:trace>
  <inkml:trace contextRef="#ctx0" brushRef="#br0" timeOffset="168398.0438">28480 4939 18,'0'-10'395,"0"0"72,-6 6 57,-1-3 8,7-1-51,-7 3-64,1-5-20,0 5 8,-2-5 15,1 0 26,1 1 21,-6-1 5,5 5-12,1 0-12,-7 0-11,7 0-28,-2 5-36,-4 0-50,6 5-53,-1 0-240,0 9-30,-6 8 0,7 6 0,-1 6 0,0 4 0,1 13 0,0 1 0,6 2 0,0 1 0,6 2 0,0 2 0,1-5 0,6-5 0,7-6 0,-1-4 0,7-9 0,-6-5 0,5-7 0,2-2 0,0-6-406,-2-5-199,8-5-139,-7-10-127,-6-1-156,5-2-38,-6-2 52,2 5 128,-2-5 147,-6 0 165</inkml:trace>
  <inkml:trace contextRef="#ctx0" brushRef="#br0" timeOffset="168601.1485">28904 5218 86,'-20'-10'548,"6"0"149,-5 0 118,0 1 116,6-3-46,7 9-59,-8-2-63,8-1-66,6 2-54,0-6-63,12 10-96,8-10-248,0 5-236,13 0 0,5-4 0,1 4 0,2 0 0,-3-5 0,1 5 0,0 0 0,-1 10 0,2-5-428,-7 5-325,-1 0-152,-6-5-142,1 0-96,-9 0 62,2 0 121,0 5 168,-7-5 166,-1 5 193</inkml:trace>
  <inkml:trace contextRef="#ctx0" brushRef="#br0" timeOffset="169007.3873">29411 5067 126,'0'-10'435,"-6"-6"82,0 1 75,-8 1 13,2 0-43,-3-2-52,3-2-17,-1 3-1,-6 5 7,5-5 6,2 6-19,-1-1-28,-7 5-41,8 5-47,-2 5-59,2-2-62,-2 13-56,7-1-49,-5 10-38,12 3-31,0 1-29,0 11-46,6-1 0,7 0 0,7 1 0,0-1 0,-2-11-49,2-7-73,7-3-39,-2-13-30,0-5-3,2-5 18,-1-9 32,-5-6 40,-3 0 42,-4-9 45,-2-6 38,2-3 43,-8 4 40,1 0 41,-7-1 41,0 7 22,0 3 0,-7 5-14,7 11-104,7 4-90,-7 5 0,6 10 0,0 8 0,8 17 0,-8-1 0,7 15 0,0 0 0,-1 5 0,-5 4 0,1 6 0,-2 0 0,0-7 0,-6 7 0,0-9 0,-6-3 0,0-3 0,-2-4 0,-5-6 0,1-5 0,-2-5 0,2-9 0,-8-1 0,1-5 0,5-4 0,-6-4 0,2-6 0,-1 0 0,-1-6 0,0-4 0,7 2-326,-7-3-324,0-3-160,14-6-177,-6 1-149,4 0 21,8-2 91,0 7 156,8 1 166,-2 1 214</inkml:trace>
  <inkml:trace contextRef="#ctx0" brushRef="#br0" timeOffset="170007.353">30068 5100 217,'7'-15'459,"-7"0"77,0 2 72,0-3 6,-7 1-58,3 1-37,-4-6 5,2 5 25,6-5 19,-14 7-3,8-2-33,0 5-36,-8-1-56,8 3-69,-7 8-69,0 0-63,0 5-143,0 5-96,0 4 0,1 6 0,-2 4 0,1 9 0,-1 7 0,8 4 0,0 5 0,-2 4 0,8 6 0,8-5 0,-8 5 0,12-11 0,2 1-59,6-10-271,-1-4-44,1-11-14,6-9 28,-1-5 58,-5-10 77,6-5 71,-1-5 64,3-9 46,-9-6 57,1-5 49,-1 2 61,-6-2 55,0 1 46,0 0 33,-7-1 11,1 1-5,-7 4-19,0 6-19,0 0-22,0 8-23,0 1-94,-7 10-86,1 0 0,0 10 0,6 1 0,-7 8 0,7 5 0,0 1 0,7 3 0,-1 2 0,0 5 0,7-12 0,1 7 0,-2-6 0,8-4 0,-8-6 0,15-4 0,-13-5 0,4-5 0,1-9-15,2-1-9,-2-5 17,1-5 26,-7-3 8,0-3-27,-6 3 0,-1-6 0,-6 4 0,0 0 0,0-4 0,-6 4 0,-1 1 0,-6-1 0,0 7 0,-1-8 0,-4 13 0,4-2 0,0 0 0,10 5 0,-3 0 0,-1 5 0,8 0 0,0 5 0,8 0 0,-1 0 0,-3 5 0,10 5-318,6 0-546,-8-5-144,9-1-104,5-4-49,-8 0 88,2 0 158,0 0 170,-1 0 169,1 0 255,1-4 309,-3 4 244,-4-10 158,-2 10 114,-6-10 92,2 0 0,-8 1-44,0-1-58,-8-5-25,8 5-11,-6-4-3,6-1 0,-6 5-12,0-5-17,-8 0-24,8 7-26,-6-2-37,-3-1-44,9 7-47,-6 4-43,4 4-43,2 7-154,0 3-8,-1 2 0,7 7 0,7 6 0,-1 1 0,8-1 0,-2 6 0,2-1 0,5-1 0,1-3 0,-2 4 0,3-4-138,-9 4-124,2-10-27,-2 1 0,-6-2 25,2-3 50,-2 0 57,-6-1 55,0 1 52,-6-5 51,-2-1 49,2 0 42,-6 2 43,-2-6 28,-5 0 24,5-1 7,2-5-13,-2-4-22,2 6-36,0-6-20,-3 0-35,9-6-28,6 2-27,-6-5-54,6-6-95,6 0-130,0 0-160,2 0-178,3-4-176,3 4-201,-8-4-86,8 0 35,-8 3 108,0 3 154,8-3 172</inkml:trace>
  <inkml:trace contextRef="#ctx0" brushRef="#br0" timeOffset="173147.9623">31652 4641 48,'-14'-15'421,"8"5"73,0-4 55,-8-2 17,8 3-72,0 3-79,-1-6-14,1 3 7,-1 1 25,7-2 28,0 1 18,0 2 6,7 1-9,-1 1-10,1 4-19,5 0-30,2 0-42,5 5-51,1 5-292,0 5-32,7 9 0,-2 5 0,0 11 0,2 4 0,-8 14 0,7 2 0,-7 8 0,-5 5 0,-8 6 0,7 4 0,-13 0 0,0-5 0,0 5 0,-6-9 0,-7-6 0,-1 1 0,-5-5-39,0-6-304,-1 0-58,-6-8-47,7-6-57,6-10-76,-8-5-55,8-4-67,1-10-122,-1-5-49,6-1 36,1-4 95,-1-4 109,7-6 147</inkml:trace>
  <inkml:trace contextRef="#ctx0" brushRef="#br0" timeOffset="173491.7088">32042 4924 210,'-6'-24'510,"0"-9"86,-1-3 81,1 1 48,6 2-112,0-1-67,0 3-13,0 3 26,6-1 22,1 4-4,-7 5-22,6 1-37,0 5-68,1-2-79,0 12-201,-1 4-170,0 4 0,8 6 0,-8 15 0,7 9 0,-6 7 0,-1 7 0,1 10 0,-1 0 0,0 6 0,1 4 0,-1 0 0,0-4 0,8 0 0,-1-5 0,0-6 0,1-9 0,5 0 0,0-10 0,1-5 0,-1-10-214,7-4-66,1-4-38,-2-7-40,2-8-19,7-7-8,-3-4 14,-5-4 24,-7 5 16,1-5 9,0 4-8,-7 0-22,-7-5-37,0-4-61,-6 4-76,-6 2-72,0 2-6,-7 6 31,-1 0 63,-5 1 98</inkml:trace>
  <inkml:trace contextRef="#ctx0" brushRef="#br0" timeOffset="173679.1961">32160 5228 105,'-27'3'469,"2"-3"78,5 0 47,8-3 3,4 3-155,8-10-159,8 4-98,4-4-63,8-4-38,5 5-20,2-3-9,-1 4-2,7-2-5,-8 0-9,8 0-6,-7 0-5,0 1-4,0 4-5,-7-5-9,8 0-4,-6 5-3,-11-5-3,5 7 1,4-3-1,-13 2-1,8-2-10,-8 1-23,0 5-33,1 0-39,-7-5-43,0 5-58,0-5-77,0 5-92,0 0-110,-7 0-36,1 5 3,0 0 39,-1 0 75</inkml:trace>
  <inkml:trace contextRef="#ctx0" brushRef="#br0" timeOffset="174413.5602">31210 4818 109,'0'-6'431,"0"-4"67,-8 0 48,8 0-16,0 1-87,0-1-92,0 0-28,0 4 6,-6-2 14,6 3 13,0 0 5,0 5-9,0 0-14,0 5-15,0 4-7,0 5-21,0 6-19,0 5-31,6 9-46,-6 5-54,0 5-51,8 4-28,-8 11-30,5-5-14,8 0 4,-6 0-9,6-6-5,0-4-4,8-4-2,-11-1-4,11-15-9,-2 1 2,1-11 3,6-5-1,-7-9-1,1-9 0,6-1 1,-6-10 12,-1-3 13,2-7 22,-9 1 24,-5-10 22,-1 4 23,1-9 16,-7 5 6,0-4 1,-7 0-61,1-3-75,-9 2 0,-1-4 0,1 9 0,-5-6 0,-6 12 0,7-2 0,-7 5 0,6 12 0,-13 3 0,8 6 0,0 9 0,-2 3 0,-7 13 0,15 3 0,-7 5 0,7 11 0,12 4 0,-6 5 0,13 0 0,0 4 0,6-4 0,8 5 0,12-9 0,6-1 0,1-9 0,11-7 0,4-7 0,3-6 0,-6-10 0,10-6 0,-11-4 0,-5 0-375,-1-4-152,2 0-98,-14-1-89,-1-5-94,-6 0-128,2 6-37,-14-6 35,5 5 106,-5 6 131,0-1 158</inkml:trace>
  <inkml:trace contextRef="#ctx0" brushRef="#br0" timeOffset="175632.2609">32831 5021 227,'0'-3'483,"0"-9"75,-7 4 59,7 2-8,0-4-98,-6 1-63,-1 3-28,7 3-6,-7 3 7,1 0 9,0 3-5,-8 7-13,2 5-18,5-1-35,-6 11-47,-6 5-60,12 4-61,-12 0-64,12 11-50,-6-1-33,0-1-16,-2 1-10,5 0-10,4-1-3,-9 2-10,9-11-27,6 0-46,-7-10-59,7 0-66,0-3-62,0-6-49,7-12-28,-1-6-12,9-2 9,-5-5 18,5-5 29,-3-5 38,-5-4 42,6-1 49,-6 2 46,-1-7 47,-6 1 42,7 0 42,-14-1 48,7-4 54,-6 4 63,6-4 70,-7 11 77,7-7 66,-7 6 43,1-1 10,6 5-18,-7 6-46,7 4-65,-6 5-57,12 5-47,-6 0-39,7 5-82,6 9-85,0 1 0,0 4 0,6 7 0,1 7 0,-1-4 0,1 10 0,0 1 0,-1-1 0,2 0 0,-2 0 0,-7 0 0,1 0-153,1-4-219,-1-6-64,0-6-44,-1 3-23,1-13 3,1-3 27,-8 0 39,0-4 39,-6-2 43,7-4 42,-14-4 46,7 4 46,-6-6 50,-7 2 36,-7-6 34,1 4 31,-7-3 31,0-1 24,1 0 20,-9 0 27,2-3 29,-1-2 33,1 4 37,6-2 41,6-2 40,1 0 29,4 0 14,5 5-12,1-5-27,9 2-40,9-3-46,-3 2-44,4-1-37,5 5-24,4-4-13,1-1-8,6 1-4,0-2-4,0 2 0,0 0 0,0-6 0,-5 5-1,4-8 1,1 7 20,-6-4 24,-1 7 28,0-3 30,1 2 36,-7 0 37,0 4 18,0 5 9,-6-1 4,6 6 4,-7 6-12,0 2-11,-6 4-31,7 7-28,-7 1-28,6 3-31,-6 7-24,0-1-27,6 0-7,-6 6-3,7-7-7,1 8-4,-8-13-26,6 6-38,-6-4-39,6-1-38,1-3-25,-7-8-16,6 3 9,-6-6 27,0-7 36,7-3 34,-7-3 27,0-7 18,0 0 17,0-6 6,-7-2 6,7-2 1,-6-5 7,6 2 22,-7-7 32,1-5 44,0 2 45,6-2 50,-8 1 35,8-5 13,0 6-8,8-3-24,-8 8-34,6-2-36,7 6-39,-7 4-29,7 5-27,1 1-17,-1 4-11,-1 5-9,1 0-4,7 5-4,-8 0 1,2 0-2,-1 0-2,0 5 1,0 0-3,-7 1 3,1 4-1,-1 3 1,0-3 1,-6 10 0,0-6 3,-6 11-1,6-7 1,-6 7 3,-1 5-3,1-1-1,-7 0 1,7 1 1,-1-1-2,7-4-1,-7 0 0,7-2-1,7-7 0,-7 2-2,7-7 7,5 3-5,-5-5 0,6-3 0,-1-2 2,9 1 0,-9 5-3,-5-5 19,6 5 28,-5-1 35,-8 1 12,6 1-93,-12 2 0,-2 8 0,2-3 0,-8 2 0,2 5 0,-9-5 0,2 3 0,0-1 0,-7-4 0,6 2 0,-6-1 0,7-4 0,0-5 0,-1-2 0,0 2 0,0 0-614,7 0-467,-6-5-206,0-5-51,5 6 76,2-6 162,-8 0 253,7 0 318</inkml:trace>
  <inkml:trace contextRef="#ctx0" brushRef="#br0" timeOffset="178038.4409">20125 2296 404,'-14'-15'468,"-6"-3"47,8-2 41,-2 0-118,1-1-103,7 7-26,-8 5 9,8-6 16,0 11 8,0-6-6,6 5-33,0 0-50,6 5-48,0 0-33,14 5-15,-1 0-2,7 5 3,15-1-1,-3 10-8,14 2-14,5 3-18,11 6-11,3-1-4,13 0-6,14 0-6,5 0-11,15-4-13,6-2-21,-2-3-18,16-4-16,12-7-4,6-5-1,14-8 3,6-5 2,-1-1 4,6-6 3,-3 3-4,-2-2-5,-8 0-5,-11 0-3,-14 6-6,-13-1-2,-12 0-14,-14 5-27,-19 5-47,-14 5-70,-12 5-89,-21 4-153,-11-4-168,-14 10-280,-7 0-114,-12-1-17,-7 5 47,-6-5 130,-8 1 168</inkml:trace>
  <inkml:trace contextRef="#ctx0" brushRef="#br0" timeOffset="191272.6444">24331 3737 28,'7'-4'413,"-7"-2"79,8 6 60,-2-5 23,0 5-70,-6 0-84,6 0-24,0 0-3,-6 0 15,7 0 23,-7-4 17,7 4 3,-7 0-16,0 0-16,-7 0-28,7 4-33,-7 7-46,1-3-52,-6 12-49,-2 0-51,-5 4-44,-1 11-116,-1-1-1,-3 4 0,4 1 0,0 6 0,-6-1 0,7-5 0,5 0 0,2-4 0,-8-2 0,13-4 0,-5-4-79,4-5-84,2-1-62,6-9-59,0 5-60,0-15-37,6 0-31,2-10-24,4 0-16,-5-4-3,13-6 20,-8 0 28,2 2 47,5-8 65,-6 3 74,0-7 70,1 5 58,-8-9 45,6 5 38,-4-4 35,-2 2 36,0 1 43,-6 7 54,8-3 56,-8 3 46,4-3 39,-4 8 29,7-2 21,-7 1 18,8-1 6,-2 5 5,0 5-3,-6-4-9,6 10-21,2-2-40,4 1-41,-5 10-44,7-5-40,-2 10-39,1 4-34,0 1-75,0 5-32,6 9 0,-6 1 0,1-1 0,-2 9 0,2 1 0,0 1 0,4-6 0,-11 5 0,5-5-136,2 1-85,-1-11-81,-6 0-68,4-3-52,-3-8-39,5-3-27,-6 0-12,-1-5 7,0 0 14,-6-10-7,7 5-26,-7-10-52,-7 1-42,1 0 12,0-1 33,-14-1 66,8 1 96</inkml:trace>
  <inkml:trace contextRef="#ctx0" brushRef="#br0" timeOffset="191460.1239">24240 4143 135,'-26'0'456,"0"-6"93,0 6 89,1-4 30,11 4-45,-5-9-54,11 3-20,2-4-6,0 6-13,6-2-30,0 2-48,6-1-56,0 0-70,8 0-83,-1 0-63,7 0-52,-1 0-45,7 1-33,0-3-21,0 7-4,0-3-15,1 3-31,-1 0-59,1 3-92,-3-3-101,2 0-130,0 7-150,1-7-116,-1 0-113,-8-7-131,3 7-29,-9-3 62,8-2 115,-6-5 122,-3 5 160</inkml:trace>
  <inkml:trace contextRef="#ctx0" brushRef="#br0" timeOffset="192428.8439">24937 3894 315,'7'-10'480,"-7"0"66,6 5 55,-6-5-54,6 1-91,-6-1-41,0 5-8,0 0 11,0-5 23,-6 5 16,6 0-10,0 0-34,0 5-41,0 5-42,0 0-45,0 5-47,0 5-48,0 4-35,6 1-29,-6 9-33,8 0-32,-2 5-25,0 0-16,8 6-11,-3-6-10,3-1-10,0 2-8,-2-9-12,8-3-12,-1-4-10,1-9-5,0 0 2,-2-10 5,9-5 10,-7-4 13,0-6 12,-1-5 10,-7-3 8,2-7 7,-8 5 2,0-9 10,2 5 19,-8-1 20,0 6 26,0-4 32,0 8 33,-8-1 13,8 7-79,0 8-85,0 6 0,8 10 0,-8 6 0,7 3 0,-1 5 0,0 10 0,0 1 0,8 4 0,-8 0 0,6 0 0,-4 6 0,-2-7 0,0 6 0,1-6 0,-7-3 0,0-1 0,-7-4 0,1-1 0,-8-5 0,2 0 0,-1-3 0,-6-3 0,-8 2 0,7-4 0,-11-7 0,5 1 0,-8-6 0,1 2 0,1-6-19,-7 0-329,7 0-149,-1-6-181,7 2-198,-1-6-209,9-5-48,-2 5 56,7 6 112,0-2 178,7 6 227</inkml:trace>
  <inkml:trace contextRef="#ctx0" brushRef="#br0" timeOffset="193975.948">22932 6805 17,'0'-5'292,"-9"5"66,5 5 21,-2-5-30,6 0-54,-8 0-62,8 0-61,-6-5-61,-1 0-38,7 0-20,-7 5-6,1 0 2,6-5 3,-6 5 5,-1 0 5,7-5 2,-7 5 2,7 0 0,-7 0 12,1 0 14,6 0 19,-6 5 30,6-5 40,0 0 50,-7 5 40,7-5 38,-6 5 33,6-5 32,0 0 22,0 0 9,0 0-1,0 0-14,0 0-29,-7 5-47,7-5-57,0 5-57,7-5-38,-7 3-35,6 4-23,7 2-18,0-4-26,7 5-60,6-5 0,7 0 0,6-1 0,7 0 0,5 2 0,3-6 0,-3 4 0,0-4 0,2 0 0,-14 0 0,-2 6-79,-2-2-154,-16 2-104,1-6-99,-8 0-112,2 0-92,-8 4-53,-6-4-44,-6 5-57,0-5-52,-8 6 51,2-2 90,-2-4 92,1 4 122</inkml:trace>
  <inkml:trace contextRef="#ctx0" brushRef="#br0" timeOffset="194163.4408">22983 7116 262,'-6'6'516,"-1"3"88,1 1 83,6-5 26,6 0-109,1 0-64,7 0-37,4-5-12,2-5-16,6 5-43,7-5-46,7 0-65,-3 0-69,-4 2-73,7-4-64,-2 4-47,-5-3-55,1 0-66,-9 2-101,1 0-119,-7-2-165,7-4-165,-6 1-198,-1 0-164,1-2-21,-8 1 53,2 1 131,-1 9 145,6-5 206</inkml:trace>
  <inkml:trace contextRef="#ctx0" brushRef="#br0" timeOffset="194944.671">24051 6863 23,'-20'-19'465,"-6"-1"101,7-4 86,-1 4 93,8-5-62,6 6-83,-8-1-15,8 2 16,0 7 9,6-3-27,-7 8-55,7 2-75,0 4-96,0 4-98,7 2-79,5 8-58,2 5-33,-2 6-15,8 11-58,-8 2-16,15 6 0,-15 5 0,8 4 0,-1-4 0,1 0 0,6-6 0,-5-4 0,-3 1 0,2-16 0,6 1 0,-7-10 0,-5-6 0,6-9 0,-8-5 0,7-5 0,-5-14 0,-2-1 0,-4-9 0,4 0 0,3-4 0,-9-7 0,0 1 0,0 0 0,0 1 0,1-2 0,0 7 0,-1 3 0,7 6 0,-6 0 0,5 9 0,-5 10 0,6 1 0,-6 9-379,5 4-315,2 7-113,0 3-73,-3 0-36,3 11 17,6-6 28,-8 6 83,2-2 106,-3 3 125,3-3 203,0-3 248,-8-1 260,7-3 191,-6-7 131,-1 6 95,1-10 28,-1-1-15,0 2-43,-6-6 3,7-6 28,-7 6 29,0 0 0,0 0-33,0 0-47,0 0-74,0 6-95,0 3-98,-13 1-82,7 10-141,-7 5-31,-1-1 0,2 10 0,-8 5 0,8 0 0,-9 0 0,9 0-112,-8-1-197,13-3-127,0-6-109,7-3-93,0-7-53,7-5 0,6-9 25,7-5 27,-7-9 26,5-1 45,3-9 60,-2-7 68,-5-3 84,5 1 117,-6-6 142,0-1 157,-7-3 148,1-1 98,0-7 72,-7 3 40,0 4 6,0-1-6,0 1-14,0 10 9,-7 0 9,7 5 7,0 9-6,0-1-15,0 6-13,7 7-15,-7 6-22,12 7-35,-6 1-35,8 9-49,-1 4-64,7 5-63,-7 0-46,5 7-29,2 2-27,0 1-39,-6 0-67,5 6-89,-6-12-93,0 1-89,0-4-85,0-5-72,-1-1-24,2-9 13,-7-2 26,5-3 15,-4-10 6,-2 0-2,0 0-39,-6-4-18,0-5 19,-6 2 47,-8-1 74</inkml:trace>
  <inkml:trace contextRef="#ctx0" brushRef="#br0" timeOffset="195100.9141">24702 7250 360,'-32'0'531,"0"0"98,-1 3 87,7 3-29,7 4-116,5-5-67,2-2-36,-2 4-27,8 1-18,6-8-23,0 10-27,6-10-45,8 6-57,-2-6-67,9-6-64,-3 3-56,2-7-62,6-2-96,0 4-116,0-8-153,-1 2-171,2 0-183,-1-6-236,-1 1-79,-5 4 22,14-5 106,-2 0 146,13 1 168</inkml:trace>
  <inkml:trace contextRef="#ctx0" brushRef="#br0" timeOffset="195663.3969">25492 6844 4,'6'-10'437,"-6"0"85,0 1 80,-6-6 91,-2 5-54,-5 0-84,-7 0-31,0 0-3,1 5 1,0-4-19,0-1-39,-8 10-41,1 0-46,7 0-52,-6 0-57,4 10-60,1-1-51,8 6-43,-2 0-37,9 5-28,5 4-23,5 0-13,9 6-9,-2-1-3,14 5-4,1-3-15,5 2-36,1-4-54,6-1-82,-7 3-91,1-1-74,1-12-57,-3 7-20,-4-6 21,-8-4 61,-6 5 82,0-6 61,-7 0 70,0-4 57,-12 4 37,0 1 23,-7 1 14,-7-2 19,0-4 8,1 5 4,-6-6 13,4 6 12,-5-9 9,0-2 14,7 1 5,6-10 14,0 1 2,7-12 5,-1-4-1,7-3-2,7-6-3,-1-7-8,0 8-13,14-7-11,-6 1-11,5 0-3,0 4-10,0-3-5,8 3-3,-1 1-4,6 6 1,-6-3-5,1 6 9,-2 1 8,1 5 11,0 3 15,-5 1 14,-2 6 21,-6 4 25,7 10 17,-14-6 9,7 11-3,-7 5-13,1 4-25,-7 0-31,0 6-28,6 4-24,-6-5-14,0 6-16,7-11-35,-7 0-53,6 1-67,0-10-60,2-1-64,-2-9-69,0-5-61,7-5-52,-6-5-24,-1-3-12,7-8-1,-6-4 19,-7 2 44,7-2 70,-7-9 69,-7 3 72,7-2 98,-7-1 110,1-5 91,-1 4 73,-13-3 54,14 4 32,-6 4-3,-2 1-33,14 5-30,-6 4-32,6 10-40,0 1-57,0-1-81,6 10-119,0 0-196,-6 0-142,8 4-69,4 6-12,-6 1 29,1-3 89</inkml:trace>
  <inkml:trace contextRef="#ctx0" brushRef="#br0" timeOffset="196007.1374">26083 6829 346,'0'-5'524,"0"-4"103,-6 2 114,-8 4 7,8-7-59,0 5-14,0 0-17,6 0-53,-8 5-81,8 5-91,0 0-108,0 10-110,8-2-84,-2 13-47,-6 3-32,12 4-43,-6 2-67,2 4-87,-2-1-94,7 3-89,-6-8-83,6-3-49,1-6 7,-3 1 51,-5-6 76,8-4 82,0-5 84,-8 0 87,8-10 92,-14 0 86,6-10 83,1 0 82,-1-9 91,0 0 82,-6-2 45,7-3 25,-7-6 2,6-3-13,7-1-38,-7-6-228,8 6-236,-2-5 0,-4 10 0,4 3 0,8 8 0,-7 3 0,-1 9 0,7 6 0,2 6 0,-8 9 0,-1 3 0,9 8 0,-15 3 0,7 5 0,-6 5 0,5 1 0,-5 2 0,0-1 0,-7-8 0,6 3 0,-6-8-255,6 2-445,-6-15-114,7-2-80,0-7-76,-1-1-47,1-10 46,-1-1 115,1-4 132,-1-4 139</inkml:trace>
  <inkml:trace contextRef="#ctx0" brushRef="#br0" timeOffset="196413.3733">27068 6790 336,'19'-23'535,"-7"-3"90,1 7 83,-6-1 0,0 5-105,-1 1-46,-6 4-2,0 0 8,0 1-4,-6 4-38,6 5-50,-7 0-65,7 5-86,-7 4-82,1 5-71,-1 6-52,1 9-32,-9 6-31,9 4-20,-4 5-14,-5 5-11,2-1-16,0 6-39,-6 0-59,5-1-76,-5-7-81,6 2-47,0-9-18,0-5 15,7-9 52,-1-1 72,1-10 61,-1-4 61,-6-10 55,6 0 61,1-10 58,-7 0 69,5-10 76,-2 5 42,-5-9 32,2-4 12,0-2-6,0-4-13,0-5-263,6-6-55,1 2 0,6-6 0,0 5 0,6 1 0,1 2 0,6 8 0,7 4 0,-1 4 0,2 15 0,4 5 0,1 5 0,7 12 0,-8 1 0,1 12 0,0 4 0,1 4 0,0 2 0,-8 4 0,0 0 0,1-1 0,-1 3 0,0-2 0,-6-6 0,1-3 0,-2-1 0,-5-4-223,0-1-584,-1-10-188,0-4-210,8-4-39,-1-1 96,-7-5 159,9-5 190,-5-5 213</inkml:trace>
  <inkml:trace contextRef="#ctx0" brushRef="#br0" timeOffset="196960.2305">27763 6849 145,'-25'0'506,"-2"0"128,8 4 119,-7 0 89,1-4-55,11 6-25,-6-2 1,7-4-21,7 0-40,0 6-51,-3-6-77,9 4-244,0 2-330,15-6 0,-2 9 0,7-3 0,6-2 0,6 0 0,0 2 0,8-2 0,6 2 0,-1-6 0,-6 6 0,6-6 0,1 0 0,-6 3 0,-8-3-18,1 5-738,-7-5-198,-1 0-242,1 0-69,0 0 68,-6 0 141,-2 0 204,3 5 216</inkml:trace>
  <inkml:trace contextRef="#ctx0" brushRef="#br0" timeOffset="197632.0842">28663 6751 389,'6'-5'503,"0"-5"67,1-4 52,-7-2-60,7 8-96,-7-7-45,0-1-22,0 2-11,-7 0-12,7 4-21,-7-5-34,1 6-43,-8-2-36,1 7-27,1 4-26,-8 0-22,0 4-17,2 10-15,-9 2-16,7 4-22,-5 3-17,5 8-24,-6 2-17,5 6-15,9-1-10,6 3-6,-1-3-5,7 3 3,7-8-5,-1-4-1,6-4 0,9-6 0,-1-4-1,0-11 4,5-8 1,1-1 1,-6-10 3,5-4-1,-5-1 1,6-9-2,-7-1 4,-5 5 9,-1-4 7,-6 5 11,7 5 11,-8 3 1,-2 6-1,3 7-5,7 6-8,-8 13-10,14-1-8,-7 13-4,1 3-4,-2 7-2,2 11-6,-2 5-8,-5-1-15,6 6-12,-7 0-11,0 0-9,1 0 2,-14-6 6,7 1 13,-6-10 12,-7-1 18,0-8 25,-7-1 21,2-5 29,-9 1 36,1-11 35,-5 1 24,3-5-2,-5-7-9,1-2-146,6-6-10,0-6 0,0-2 0,7-7 0,6-5 0,0-4 0,6-11 0,7 6-192,0-5-302,14-1-216,5 2-239,13-1-206,-5 4-46,11 1 83,1 4 151,7 5 200,6 1 249</inkml:trace>
  <inkml:trace contextRef="#ctx0" brushRef="#br0" timeOffset="198397.6856">29555 6990 257,'-14'-20'513,"2"-4"90,-8 0 86,7 0 27,-7-1-99,0 5-61,2 1-14,-1 3 5,5 3-6,0-2-37,2 5-58,-1 5-69,-1 0-86,8 10-89,0 0-76,-1 10-57,0 5-32,7 9-16,-6 0-10,6 10-4,6 4-6,-6 7-10,7-2-45,0 1-70,5 0-83,2-5-75,5 0-59,1-6-35,0-13 14,5 1 69,-5-16 69,6-1 70,-7-9 65,1-6 61,0-7 58,-2-3 37,3-4 50,-1-3 74,-8-2 58,2 1 29,-9-1 12,3 7 3,-2 2 3,-6 1-26,0 0-32,0 12-28,0-3-27,-6 6-34,6 6-36,0 4-35,0 8-69,0 3-9,0 2 0,6 2 0,-6 0 0,12 2 0,-4-2 0,4 1 0,9-7 0,-9-5-40,8-4-5,-1-4 2,6-6 6,-4-10 14,-1-1 11,0-4 14,-3-4 16,-3-1 26,0-8 31,-8-2-14,0 1-61,1 0 0,-7-6 0,0 0 0,-7 2 0,-5-1 0,-8 3 0,6 3 0,-5-1 0,-1 4 0,8 5 0,-2 6 0,1-1 0,13 11 0,0-2 0,6 6 0,8 6 0,5-2 0,1 7 0,-1-3 0,7 2 0,1-4 0,-1 3-67,0-4-319,-6 5-2,5-5 21,-5-1 41,-6-4 61,-2 0 89,0 0 60,-5 0 55,-1-4 61,2 4 55,-8-5 58,0 0 37,-8 0 59,2 5 40,-1-5 16,3 2 2,-10-3-15,8 0-21,-2 2-34,2 4-33,0-6-164,6 2 0,-7 4 0,7 0 0,0 0 0,0 10 0,7 0 0,-1-1 0,0 11 0,2-1 0,4 6 0,-4-2 0,3 8 0,3-6 0,-8 3 0,8 1 0,-8-4 0,0 5 0,1-6 0,1 5 0,-8-5 0,0 5 0,0-3 0,0-6 0,-15 3 0,9 2 0,0-6 0,-8 6 0,0-5 0,1-7 0,1 3 0,0-1 0,-2-7 0,1 2 0,6-10 0,1 0 0,-1-4 0,1-5 0,6-6-45,0 0-232,6-9-117,1-1-100,-1-5-104,8 1-85,-2 0-67,-4-4-75,4 3-68,0 5 21,-5 6 86,7-6 106,-8 5 128</inkml:trace>
  <inkml:trace contextRef="#ctx0" brushRef="#br0" timeOffset="198819.5487">30251 7044 226,'8'-10'507,"-2"-9"96,-6 4 86,0 0 22,0 0-85,0 0-69,0 1-9,0 1 10,0-3 4,-6 6-17,6 6-44,0-2-51,0 1-69,6 10-79,0 1-71,0 2-53,0 8-162,1 3-16,7 7 0,-8 2 0,8 11 0,-8 1 0,6-2 0,-4 6 0,3 0 0,3 0 0,0-11 0,-8 8 0,14-12 0,-7-5-58,6-5-80,-6-4 14,7-5 30,-2-10 28,3-3 29,-1-4 17,-2-8 16,1 2 10,1-8 19,-6-3 21,6 0 25,-7-7 22,-7-2 25,7-1 19,-6-5-92,-1-1-45,-6-8 0,0 4 0,-6-10 0,-1 5 0,-6-4 0,0 9 0,-7-5 0,-6 10 0,1 4 0,5 6 0,-6 9 0,5 6 0,3 5 0,-2 4 0,7 10 0,6 4 0,-5 5 0,5 6 0,7 5 0,-6 4 0,12 5 0,-6-1 0,7 8 0,-1 2 0,7-4 0,-6 0 0,5-4 0,8-6 0,-8 0 0,9-3 0,-1-7 0,-2-5 0,1-5 0,9-2 0,-10-7 0,3 0 0,-2-7 0,0-2 0,-5-1-168,-2 0-424,2 0-141,-1-5-130,-7 5-161,7 2-68,-6-2 45,-1 10 111,8 0 153,-3 0 171</inkml:trace>
  <inkml:trace contextRef="#ctx0" brushRef="#br0" timeOffset="200647.6185">31405 6722 195,'0'-16'442,"0"-3"60,-8 5 47,8-6-43,0 1-78,-6 3-68,6 3-4,-6-7 20,6 5 37,0-5 43,0 6 43,-7-6 27,7 10-6,0-4-14,0 9-28,0-5-45,0 6-66,0 4-88,-6 0-279,6 0 0,0 10 0,0 8 0,0 7 0,0 14 0,0 4 0,0 6 0,0 6 0,0 8 0,6 1 0,1-1 0,-1 5 0,0-4 0,14-6 0,-7-4 0,7-5 0,6-5 0,1-6 0,-2-13 0,8-5 0,-1-4 0,-5-16 0,-2-6-96,-5-4-303,-7-4-25,6-2-16,-13 1-3,3-3 2,-9 3 2,0-4 13,-15-6 19,3 2 27,-2 2 43,-5-4 60,-7 2 67,0 4 73,0-3 71,-1 4 69,2-2 68,6 6 65,-2 4 60,15 0 32,0 0 12,-1 5-7,14 2-26,5-4-38,3 4-37,3-3-30,8 0-18,0 2-21,7-1-9,-7 0-12,6 0-7,-5 0-11,4 5-3,-4-3 1,-1 3 12,0-6 14,0 0 24,-6 6 33,-2-4 37,3 4 37,-2 0 24,0 0 20,-6 4 4,1 2-7,-8 0-21,8 2-31,-8 7-30,-6-5-33,6 9-29,-12-4-24,6 8-20,-6 3-9,-1-3-12,-6 8-12,5-1-22,-2-2-33,-5 2-53,-4 4-73,6-1-80,0-2-84,-1 3-69,2-11-49,5-3-17,0 0 10,1-11 30,6-3 59,0-6 63,0-10 71,6 1 65,1-12 63,-7 3 61,7-8 49,-7-2 51,6-3 51,-6-2 59,6-1 62,-6-6 64,0-4 44,0 1 45,6-1 41,-6-1 38,0 3 12,8 6-14,-8 7-21,6 5-42,7 3-52,-6 8-63,6 3-48,-1 5-32,7 10-20,-5 5-165,6 3 0,0 3 0,-7 7 0,6 3 0,-6 3 0,0 10 0,0-5 0,1 6 0,-2-2 0,1 1 0,-6 0 0,-1 0 0,1-4 0,-7 0-110,6-8-214,0-2-57,1 1-36,-1-7-20,0-5-8,2-4-1,5 0 12,-7-1 18,1-3 11,-7-6 25,6 0 31,-6-10 32,0 1 21,0 3 4,-6-4 2,-1 0-2,1 6 3,-15-5 24,9 3 43,-7 2 73,-7-2 97,-1-4 119,-5 0 105,0-3 79,-1 1 71,-1 4 55,9 2 26,-1 2-9,-1 4-4,9-6-11,11 6-20,-6 0-36,7-3-18,6 3-29,0-6-30,6 6-23,7-5-14,0-5-18,7 1-38,-1-1-37,1-5-27,1 6-38,3 0-23,2-7-12,-5 1-3,4 7-2,-6-8-3,7 2 8,-6 4-5,0 1-6,-1-3-3,-6 9 1,7-4-2,-7 3-1,0 4 0,0 0 4,1 4 0,-8 3-3,0 2 0,7 0-1,-7 7 2,1-2 1,-7 2-3,6 2-8,-6 3-7,7-3-2,-7 2-36,0 4-41,7-4-35,-7-2-35,0 4-32,6-3-28,0-5 7,-6 1 22,7-1 25,-7-4 36,7-4 35,-7-2 35,0-4 23,0-4 29,0-2 26,0-4 26,0-4 33,0 5 32,0-11 43,0 1 42,0-3 47,0-5 54,0 2 44,0 0 35,0 2 11,6-3-11,0 3-38,8 3-47,-8-5-54,7 1-218,0 9-13,-7 0 0,7 11 0,1 4 0,-1-7 0,-1 7 0,3 7 0,-3-7 0,1 4 0,0 1 0,-7 0 0,8 5 0,-8-6 0,0 6 0,1 4 0,0 1 0,-7 1 0,0-2 0,-7 2 0,7 2 0,-7-3 0,1 4 0,0 1 0,-1-1 0,0-4 0,1 0 0,6 0 0,0-5 0,0-2 0,6 8 0,1-12 0,6 2 0,0-2 0,6 2 0,-5-2 0,5-4 0,0 6 0,8-3 0,-8 3 0,6 3 0,-4 2 0,-2 3 0,1 1 0,0 1 0,-8 2 0,1 2 0,1 4 0,-8-4 0,-6 4 0,0 1 0,0 3 0,0-3 0,-6-1 0,-8 1 0,1-1 0,-6-4 0,6-1 0,-7 1 0,1-6 0,-2-3 0,-4 3 0,-1-10-370,0 2-180,0-6-161,0-6-154,0 6-210,-7-4-32,2-6 62,-3 0 119,-5 1 159,7-7 184</inkml:trace>
  <inkml:trace contextRef="#ctx0" brushRef="#br0" timeOffset="201553.8403">21036 6506 294,'-20'-10'501,"0"-3"78,-5-3 77,5 6 1,1-3-93,-1 3-50,0-5-1,8 4 25,-1-2 19,-2 8-6,11-1-32,-2 2-48,-1 4-76,7 0-74,0 4-69,7 7-61,-1 13-73,13 4-118,0 17 0,7 4 0,7 9 0,-7 6 0,13 9 0,-7-4 0,1 9 0,-7-10 0,7-1 0,-1-2-85,-12-10-117,6-7-3,0-5 26,-7-13 41,0-12 43,2-3 42,-8-15 34,6 0 34,-6-15 37,0 1 43,0-10 43,-6-5 44,-1-4 37,7-13 21,-6 7-205,-7-9-35,6-1 0,-6 0 0,0-5 0,0 6 0,-6-6 0,6 5 0,0 0 0,0 10 0,0 0 0,6 10 0,0 4 0,1 6 0,6 4 0,0 15 0,0 0 0,0 10-398,2 9-368,3 1-128,-5-1-123,0 11-103,0-5 44,-6 3 110,6-3 163,-7-1 159,1-4 186</inkml:trace>
  <inkml:trace contextRef="#ctx0" brushRef="#br0" timeOffset="202053.8254">21589 6815 120,'0'3'422,"7"3"112,-7-1 103,-7-5 58,7 5-26,0-5-62,0 0-31,-6 0-25,6 0-41,0 0-63,0 5-67,0 0-69,0 0-68,6 9-69,-6 0-53,0 7-34,0-3-33,7 7-22,-1 1-17,-6-3-13,7-3-24,0-1-35,-1 1-37,-6-6-27,0 0-14,6-8-6,-6 0 22,0-3 25,0-3 33,0-3 29,-6-3 20,6-3 23,0-2 23,-6-3 37,6 4 39,-7-11 41,7 3 41,-7-2 34,7 1 25,0-11 8,0 5-7,7-4-24,0 1-121,5-3-107,2 3 0,-2 5 0,8 2 0,-1 1 0,7 6 0,-6 4 0,7 0 0,-8 5 0,0 10 0,1-5 0,-1 6 0,-5 2 0,-2 2 0,-5 0 0,0 10 0,-7-6-4,0 6-84,-14 5 14,8-1 16,-14 0 16,8 6 9,-2-7 14,-5 2 7,0 5 12,6-11 12,-1 1 10,8-5 21,-7-5 12,13-1 9,0-4 4,0-5-3,13-5-64,-7 0-1,15 1 0,-9-6 0,7 0 0,1 5 0,-1-5 0,1 5 0,0 0 0,-1 5 0,0 0 0,-6 0 0,1 5 0,-1 0 0,-7 5 0,0 5 0,-6-5 0,0 9 0,0-4 0,-6 9-22,-7-5-17,0 7 0,0-3-6,0 3-10,0-3-14,-6 2-16,5-6-35,2 0-49,-8-5-69,7 1-76,0-8-87,0-4-109,7 3-95,-1-12-96,7-4-128,0 2-64,0-7 26,7-1 87,5-2 115,1-2 141</inkml:trace>
  <inkml:trace contextRef="#ctx0" brushRef="#br0" timeOffset="202491.3125">22207 7074 445,'-4'-7'565,"-4"-1"96,1 2 87,1-3-57,-7 4-111,0-5-44,6 6-20,1-6-5,-1 5-12,1 0-28,-1 0-42,7 5-69,-6 0-82,6 5-86,0 5-73,0 9-53,6-4-28,1 10-17,-1-1-9,7 6-8,1-7 1,5 6-1,6-9-2,-4 5-2,5-11-4,0-3-2,0-8-1,-6 3-1,5-12 2,-5 3 2,-7-8 4,0-3 2,0-6 2,-5 1 2,-4-6 3,-4 2 5,6-3 7,-6 3 12,-6-3 16,6 7 15,0 4 12,-4 1-1,4 9-5,0 5-20,0 5-50,4 5 0,-4 9 0,6 11 0,9 4 0,-9 4 0,7 2 0,-6 3-38,6 5-89,0 3-45,-6-8-35,-1 6-15,0-6 12,-6-4 33,0 2 43,0-7 43,-6-5 42,-7 0 23,0-4 16,0-1 4,-13-4 4,5-2 1,-10 2-3,4-5-1,-5-5-2,-1 4-21,-5-4-51,5 0-76,-7-5-108,1-1-144,1-4-147,-1 0-171,-1 0-156,2 0-34,-2 0 50,1-4 113,0-1 133,6 0 184</inkml:trace>
  <inkml:trace contextRef="#ctx0" brushRef="#br0" timeOffset="206178.7021">20665 6267 25,'-7'-30'436,"1"12"71,-7-7 50,7 5 47,-7 1-108,5 4-108,-4-3-35,5 2-6,0 6 11,1-3 8,-1 3-3,0 4-11,7-4-26,-6 6-36,6 4-42,-5-6-41,5 12-43,0-2-28,0 6-22,0 6-16,0 7-8,5 11-7,1 10-8,1 1-15,0 12-22,6 7-13,-6 5-11,5 4-7,-4 0 0,5 11-8,6 3-2,-6 1-2,-1 0-1,8 0 1,-7 1-1,0-1 0,0-12 3,1 3 4,-2-6 3,1 1-2,0-10 4,-6 3 1,-1-3-1,1-6-1,0 6 1,-1-10 1,8 4-1,-7-9 1,-1 0-1,6-10-1,-5 0-2,6-9-2,-7 0 1,8-7 6,-8-7 8,7-3 9,-7-3 8,1 0 8,6-4 4,-7-2-3,8-4-7,-2 0-7,1 0-6,0 0-8,0 0-5,7-4-1,1 4-4,4-6 0,0 6-3,8 0-1,-1-5 3,8 5-3,-1 0 5,7 0 9,-1 0 6,7 0 6,0-5 3,13 5 1,1 0-6,-1-5-5,12 0-4,-4 2-2,4-4-3,8 4 0,0-3 2,-1 2-2,0-2-3,8 2-2,0-2-1,-8 2 3,8 4-2,-7 0 1,5 0-3,-5 0 1,1 4-3,4 2-3,-5-2 0,-1 2-2,7-2-2,-1 2 0,2-3-2,6 4 2,-1-7 4,2 0-1,-2 0 3,1 0 2,-1 3 6,1-3-1,1 5-1,-8 0 2,0 0-1,-8 0-1,3 1-1,-8 4-1,0-1-2,-7 0-1,8 1 0,-8 5-1,2-6-1,-8 6 0,6-6 0,-6 1-2,7 1 1,-7-1-2,-1-5 0,3 5-2,4-7 0,0 7 3,-4-4 2,3-2 1,1-4 5,-4 6 0,4-6-6,-6 0 2,6 0 2,-6 0 2,0 0-3,1 0 1,-8 0 9,1 4-5,-1-4 0,1 6-4,-7-3-1,-6 3-1,0 3-1,-1-4 1,-6 5-1,0 0 2,-1-5-2,2 5 1,0-1 0,-8-2 0,1-4 1,-1 7-2,2-5 1,-3 0-1,-4-1-2,5 7 1,-6-8-1,0 4 2,0-4-1,0 3 3,-1 4-1,2-10 3,0 5-4,-1-5-3,6 0 0,1 0-3,-7 0 0,6 0-4,1 0 2,-1-5 2,1 5 0,0 0 0,-1-5 2,-6 5-2,6 0 0,-5 0 1,-2 0 1,9-5-2,-9 5-3,1 0-5,0-6-7,0 6-4,0 0-7,1-3-1,-2 3 2,9 0 6,-9-7 6,2 7 7,-2 0 6,1-3 0,0 3 3,-6 0 2,-1 0 4,1 0-2,-2 3-2,-3-3 3,-3 7-1,2-7-2,-1 3-1,0 3 0,0-6 1,-1 10 2,2-10-1,-1 5 2,0 0 0,0 0 0,7-5 2,-8 5-4,8-2 3,-2-3 1,3 0-1,-1 6 1,0-6-3,-1 0-1,7 4 0,-7-4 0,1 0 0,0 0 0,-1 0 0,0 0 2,0 0-1,8 0-1,-6 0-4,-4 0-7,10 0-1,-1 0-6,0 0-4,0-4-6,0 4-1,1 0-2,-1-6 1,-2 6 3,3-3 6,-1 3 5,-5-5 2,5 5 3,-7 0 2,0 0 2,0 0 1,-5 5 0,5-5 3,-6 3 2,-1-3 0,3 6-2,-3-6-2,2 0 2,-2 4 3,2-4 0,-1 0 0,-1 0 0,8 0 0,0 0 1,-1 0-1,1 0-1,-1 0 0,6-4-2,-4 4 2,-1 0-2,0 0-1,5 0 1,-5 0-1,-1 0 2,1 0 0,0 4 1,5-4-1,-6 6-2,2-6 3,5 4-3,-6-4 0,5 0-1,1 6 3,7-6-4,-7 0-3,6 0-2,1 4-1,-1-4-1,1 0 0,-1 0 5,-5 0 4,5 0 1,-6 0 1,7 6 3,-7-6 1,-8 5-1,9-5-1,-1 4 2,-5 0 1,4 2-2,-6-6 0,1 4 2,6 2-1,-7-6-1,7 4-1,-6 2 0,-1-6 0,7 0-5,-7 0-3,9 0-10,-10 0-6,9 4-13,-1-4-9,-6 0-6,4 0 0,3 0 5,-7 0 5,5 0 12,-5-4 8,6 4 7,-5 0 3,5 0 5,-8 0-2,2 0 6,7 0-1,-8 0 3,8 0 0,-8 0 4,0 0-1,8 0-2,-2 0 0,-5 0-1,6 0-10,0 0-16,0 0-11,1-6-16,-2 6-12,1-4-7,1 4 0,-2-6 12,2 2 14,-2 4 12,1 0 13,-6-6 9,-1 6 7,1-4 4,0 4 0,-1 0 1,-1-4-1,3 8 1,-2-4 0,-5 0-4,5 0 3,1 0-1,0-4 1,-2 4 0,2 0-1,0 0 2,-1-5-3,2 5 0,-9 0 1,14 0-2,-6-6 2,-1 6 3,7 0 1,-6-4 0,-1-2-2,7 6 2,-6-4-1,5 4-2,-4 0 3,4-6-2,-4 6 0,4 0 1,1-4 2,-1 4-2,2-6-2,-1 3 5,7-2 0,-7 5-1,7-10 3,-7 5-5,6 5 9,1-10-8,-7 4-2,5 3 2,-4-4-3,0 4 2,-1-2-9,-1-1 7,1 2 2,0-1-1,-6 0 0,6 0 1,-7 0 4,8 5 2,-6-3-4,-3-4-2,8 2 2,-6 1 1,-1 4-1,7-6-5,-6 2 3,5 4-2,-5-5 1,0 5-1,1-4 2,-5 4-2,5 0 1,-8-6 2,7 6-1,-7 0 0,6 0-4,-6 0 3,1 0 2,-2 0-1,2-4-1,-2-2 2,2 6 1,-1-5 2,-1-4-4,-5 9 3,5-9-1,3 3 0,-9 2 2,0-2 0,1-4 3,-1 0-2,1 7 2,-7-7 3,7-2-4,-1 4 2,1-8 0,-7 7 1,6-6-2,1 6 2,-7-6 4,6 0-5,-6 2 0,6-3-5,1 1 2,-1 0-2,-6 2 1,7-3 1,-7 3-2,7-2 5,-7 0-10,6 0 3,-6 0-1,0-4 1,0-1 4,0 7-2,-6-8 13,6 1-7,0 0 2,0 6-3,-7-5-4,7-1-1,0 1-1,0-1 2,0-4-1,-7 4-3,7-5 4,0 6-2,-6-5-2,-1-1-4,1 5-3,0-8 3,-1 3 3,1 1-4,-1-1 1,1 1 4,-1-1 2,7 1 1,-7-1-3,7 2 1,0-2-1,0 1-1,0-1 1,0 5-6,0 1 3,0-6 4,0 5 3,0 1-1,-6-1 1,6 2 7,0-3-5,-7 2-4,7 0 0,0-1-2,-6 5 0,0-4 0,6-1 3,-9 0 0,3 1-1,6-1 1,-4-5-3,4 7 0,-8 3 0,1-4 0,7-1 1,-6 5 2,0-4 0,-1 4-4,1 0 1,-1 0 0,0 5-7,1-4 1,0-1 5,-1 5 1,0-4 2,1 5 2,0-1 5,-1-6-3,0 6-4,1 2 0,6-2-2,-7-5-1,1 7 3,0-8 4,6 1 0,-7 1-2,1-2 2,-1 8 0,7-7-6,-6-1-1,-1 6 1,-6-3-2,6-2 2,-5 4-5,3 1 3,-1-4 3,-5 10-5,3-6 2,-1 0 0,-1 5 6,1-5-4,0 5-2,1 0 1,-1 1 1,-1-1 1,-5 0-7,6 0 6,-7 1 0,7-2 8,-6 2-4,7-2-2,-9-4 0,2 6-4,-1-1-1,-6 1-12,7-2 8,-1 2-2,-6-2 2,6 2 5,-5-2-1,-1 2 1,-1-2 4,-6 6-2,1-3 2,0-2-2,-1 5 5,-6-5 1,0 5-8,-1-5 2,2 0-1,-2 0 2,-5 0-3,6-1 2,-8 2 4,3-1 1,-2 1 0,1-1 0,-1-5-2,8 0-1,-9 5-1,2-5-1,-1 0-4,1 0-3,-1 1 3,0-5-1,-6 3 1,7 2-2,-1 0 2,-6-1 4,0 4-1,6-4 0,-6 6-2,6-2 3,0-4 0,-5 7 0,6-9-2,-1 9 0,7-2 0,-6-5 1,-1 5-1,-1 0 2,3-5-2,-2 6-2,6-6 2,-5 5 1,-1 0-5,1-5-1,-1 5 0,1 0 1,5 0 3,-5-5 0,0 7 5,-1-3 0,1-4 2,6 5 1,-7 5-1,0-5 0,-5 5-1,4-5-1,-4 5-1,4 0 4,-5 0-3,7 5-2,-6 0-2,5-5 2,-7 5 2,8 1 0,-7-2 2,6 2 3,-6-3 3,0 3-3,7-2 1,-8-4-7,2 5-4,5 0-1,-7 0 1,7 0 2,1 0-7,-7-5 1,0 5 6,6 0 0,-6-5-3,0 4-1,-1 2 1,1-2 4,7-4-7,-6 0-1,-1 5 6,5-5-3,2 5-3,-1-5 7,1 0 1,-2 0 4,9 0-7,-8 0 3,1 0 7,6-5-7,-6 0 0,5 5-3,1 0 4,-7 0 1,8 0 0,-10 0 2,4 0-2,-2 5 1,1 0-1,-1 0-3,2 0 0,-3-1-1,8 2 1,0-6 0,-7 5 0,8-2 1,5-3 1,-1 0 0,-4 0 4,6 0-2,-1 0-3,1-3 0,-8-2 0,8-1-2,-7 2 0,-1-6 0,2 5 0,-8-4-1,1-1-4,-1 5 2,0 0-2,1-5 1,-8 5 2,3 0 1,3 0 6,2 1-3,-8-2-3,8 6-1,-7-3 10,7-3-6,-2 6-3,9 0-1,-8-4 7,7 4 1,5-6-8,-4 6 6,5 0-1,0-5 1,8 5-2,-7-5-1,5 0 3,2 5-2,-8 0 1,7-5 2,-1 5 1,-5 0 0,-1 0-5,1 5 2,0-5 0,-1 0 2,-1 5 1,-4 0 1,5 0 0,-6 1-4,7-2 3,-7 2-4,-1-3 0,1 3 0,0-2-13,-6 1 7,5-5 0,-6 0 6,1 5-1,0-5-2,-1 0 13,-5 0-4,-2 0-5,0 0-2,2 0-1,-7 0-2,-1 0 4,8 0-4,-9-5 3,1 5 1,0 0-1,2-5 2,-2 1 1,1 4 0,-1-6 1,0 6 0,-6 0 8,6 0-1,0 0-2,0 0 5,-5 0-1,5 0 0,7 0-1,-7 6 3,1-6 3,6 0 2,-1 0 5,1 0 4,0 0-2,6 0 3,-5-6-1,6 6-3,-9 0 0,9-3-4,1-3 1,3 6-4,-4-4 0,-1-2-2,7 6-4,1-5-1,-9 5-7,10 0-2,-3-5-2,-6 5 1,7 5-1,-7-5 0,8 0-2,-8 5 2,6 1-1,-5-2 0,6 2-1,0-3 1,0 3 0,5-2-2,3 1 2,-9 0-4,15 0 0,-8 0 4,1-5 0,5 5-1,2-5 1,-2 0 5,8-5 3,-8 5 1,8-5 3,0 0 2,-1 0 0,-6 0 1,6 1 0,1-2 1,-6 3-2,4-3 1,-5 2 0,6-2-1,-5 6-2,-2-5-2,9 5 3,-9 0-3,1 0 5,7 0 8,-8 0-3,1 0 1,6 0 1,-5 0 2,5 0 1,-6 0-6,7 0 4,-7 0-1,0 0-1,-1 0-2,2 5-4,0-5-3,-9 6 8,8-2-6,0-4 0,-7 0-2,1 6 1,6-3 1,-2-3-7,-3 6 8,5-6 3,-1 4 6,2-4 5,-1 5 4,0-5 1,6 0 0,-6 0 2,8-5-1,-3 5-3,1 0 0,-6-4-10,7-2 4,-1 6 0,1-3 0,-1-3 0,0 6-5,1-4 6,0-2-4,0 1-4,-1 5-2,6-5-4,-6 0-2,9 5-1,-3-5-1,1 5-1,0 0-5,6 0-2,1 0 0,-8 0 1,8 5 5,6-5-11,-6 0-42,0 10-103,6-5-150,0 1-228,-8-2-294,8-8-258,0-2-100,0 1 30,8 5 108,-8 0 206,0 0 275</inkml:trace>
  <inkml:trace contextRef="#ctx0" brushRef="#br0" timeOffset="206975.5509">20190 9838 237,'0'-10'456,"0"0"70,0 6 58,0-6-24,-8 0-64,2 0-33,0-4 1,6 4 25,-7 0 41,7 0 19,0-5-13,-7 6-36,7 3-44,7-3-55,-7-1-67,0 6-61,7 0-51,-7-2-107,6 6-115,0 6 0,8 2 0,-7 11 0,-1 6 0,7 5 0,-7 9 0,7 5 0,-7 4 0,8 6 0,-2-5 0,2 0 0,-8-4 0,7-2 0,-6-4 0,6-10 0,-7 6-169,2-17-282,-1 2-90,-3-4-89,4-12-69,-8-4-35,6-4-32,0-6-54,1-9-10,-7 4 65,0-6 95,0-3 102,7-5 132</inkml:trace>
  <inkml:trace contextRef="#ctx0" brushRef="#br0" timeOffset="207194.2945">20397 9853 377,'0'-11'498,"0"1"75,-6 0 60,6 6-43,0-5-78,0 4-36,0 0-20,0-5-10,0 10-12,0-5-33,0 5-37,0 0-40,0 0-45,6 0-50,-6 5-51,8 0-40,-2 5-44,1 0-38,-1 4-23,-6 0-14,6 1-9,1 5-28,-1-1-53,-6 1-62,7 5-69,-1-6-73,-6-4-79,6 0-70,-6-1-35,8-4-17,-8-6-6,0 2-19,6-6-34,0-6-62,-6 2-19,0-1 22,-6 0 44,6 0 76</inkml:trace>
  <inkml:trace contextRef="#ctx0" brushRef="#br0" timeOffset="207803.6505">20470 9491 82,'0'0'513,"0"-4"138,0-2 127,-8 2 108,8-2-78,0-4-71,0 6-62,0-5-80,0 9-92,0-10-92,0 4-97,-6 2-102,6-2-84,0-4-57,0 7-38,0-4-54,0 4-86,-6 3-110,6-5-131,0 5-162,0 0-148,0 0-166,-7 0-135,7 0-9,-13 5 69,7-2 127,0 13 135,-1-2 193</inkml:trace>
  <inkml:trace contextRef="#ctx0" brushRef="#br0" timeOffset="208053.6442">20020 9432 30,'-6'-4'469,"-1"4"115,7-6 90,0 2 79,-7-2-95,7 3-117,7-4-96,-7 4-84,0 3-57,0-5-71,0 0-65,7 0-63,-7 0-33,6-1-33,0 2-54,0-2-62,8 3-103,-8 3-119,0 0-154,1 0-246,0 0-112,6 0-16,-7 9 63,14-5 102,1 12 142</inkml:trace>
  <inkml:trace contextRef="#ctx0" brushRef="#br0" timeOffset="208413.007">20437 9780 363,'0'9'458,"0"-4"53,0 5 23,-7-5-62,7 0-91,0-1-28,0 0-5,0 2 6,-6 4 3,6 0-12,-6-1-23,-1 5-49,1 8-48,6-4-50,-8 6-45,8 1-34,0-1-34,0 6-20,0-5-16,8 3-7,5 1-3,-1 1-2,1-5-9,0-1-29,7 1-39,-8-11-42,8 0-51,-7-3-63,1-1-65,-8-5-48,8 5-41,-9-7-36,1-3-68,1 0-109,0-3-50,-1-7 9,-6-2 43,7 4 61,0-8 108</inkml:trace>
  <inkml:trace contextRef="#ctx0" brushRef="#br0" timeOffset="208694.2493">20620 9604 332,'0'-15'510,"0"5"74,0-6 65,7 8-24,5 3-106,1 0-61,0 0-34,7 5-23,-2 5-29,9 5-56,-7 5-66,5 9-62,1 4-54,0 11-51,-5 6-34,-2 4-28,-6 10-25,-7-2-41,0 4-57,2 1-60,-16-2-72,2 2-77,-7 2-62,-8-5-39,4-1-39,3-9-59,-6 0-103,0-5-26,-5-6 25,5-3 44,-6-5 72</inkml:trace>
  <inkml:trace contextRef="#ctx0" brushRef="#br0" timeOffset="209459.8721">20046 9648 320,'-6'-6'451,"-2"2"47,2-2 27,-6 2-83,5-2-122,-6 2-53,6-2-6,1 3 20,0-7 33,-2 5 31,2 0 22,6 0 0,-6 0-25,0 5-37,6 0-49,-7 0-47,7 5-43,-13 5-41,5 8-34,4 8-30,-2 3-20,-3 14-16,3 2-10,0 14-8,6-2-3,6 13-8,0-2-41,9 0-64,3 0-101,2-9-137,6 4-133,7-9-157,-1-5-195,1-9-60,-1-6 31,7-5 101,1-9 114,-2-1 154</inkml:trace>
  <inkml:trace contextRef="#ctx0" brushRef="#br0" timeOffset="210889.2478">21706 9389 6,'-4'-5'374,"4"5"66,-9-5 46,9 5-7,-6-6-60,0-4-80,-1 7-38,1-3 0,-8 1 22,8 1 19,-6 4 9,-2 0-8,8 4-22,-8 1-32,8 10-38,-1 5-28,1 3-21,0 7-18,6 5-19,0 3-24,6 7-27,0-1-29,7 5-26,7-1-24,-6 1-16,11-10-11,1 4 8,-1-8-7,2-9-7,7-8-4,-3-3 1,-4-15-1,5-4-13,-6-7 7,6-7 7,-12-8 5,0-9 0,1 7 5,-9-11 6,-8 6 14,5-8 17,-9 7 30,0-5 38,-9 5 31,5 5 30,-2-1 14,-9 11-5,15 0-23,-6 9-33,6 4-32,0 6-34,6 10-28,9 9-18,-5 16-7,11 0-3,-1 13-6,-1 1-13,1 9-20,0 1-27,-1 5-24,-6-6-13,0 6-6,-7-6 5,1 1 20,-7-10 27,0 0 21,-13-6 14,6-4 8,-12-3 9,-7-3 4,0 1 12,-7-9 16,-1-2 13,3-2 9,-8-6 1,7-5 1,-7-1-8,6-5-15,1-4-15,-1-10-11,13 7-24,0-12-49,3 5-88,8-5-121,9-5-148,9 6-169,1-11-149,17 6-179,0-6-100,5 1 23,1 4 96,-1 0 144,7 5 154</inkml:trace>
  <inkml:trace contextRef="#ctx0" brushRef="#br0" timeOffset="211451.7301">22332 10160 7,'13'-9'441,"-7"-6"100,1 0 85,-7 0 84,0 2-48,-7-3-79,7 6-25,0-3 5,-6 1 3,6 2-20,0 6-47,-7 4-50,7 0-68,0 11-85,0 7-80,0 6-63,0 1-47,7 10-36,-7-1-28,6 5-26,1-4-34,-1-1-48,8-5-66,-8 0-80,1 0-86,-1-9-69,0 0-43,-6-12-28,7 2 10,1-10 45,-4 0 64,-4-10 66,0 2 62,0-7 69,-4 0 54,-4-4 54,1-1 50,1-5 46,0-4 49,-1-1 62,1-3 58,6-6 48,-7 5 29,14-6 10,-7 6-4,6-4-30,7 8-43,0 1-54,5 4-53,3 2-40,5 2-34,1 6-25,-2 0-19,1 5-13,0 6-9,0 0-5,-6 4-5,7 4-1,-15 6-2,8 0-1,-14 4 1,2 7 2,-8 2 1,0 2 1,-8-1 1,-5 6-1,0 0 4,1-3-4,-9-2-1,8 5-3,7-11 2,-7 1-1,7-1-1,6-4-1,-7 0 2,14-5 0,-1-2-2,0 4 0,7-2 2,0-7 0,8 7 0,-3 0 1,2 0 1,0-1 3,-1 1 0,1 0-3,-7 0-1,7 0 0,-14-1-1,7-3-2,-6 3 3,-7-4 11,0 10 13,-7-5 18,0 5 20,-13-2 19,1 3 18,-1 4 12,-5-7-38,-1 7-76,0-1 0,-1-3 0,1-2 0,7 5 0,0-4 0,-1-5 0,7 0 0,6-5 0,-6-5 0,13 0 0,0-5 0,7-10 0,-1 0 0,14-4 0,0 0-599,-1-5-245,7-7-250,-7 8-142,8-7 12,-8 1 116,14 4 188,6-4 209,6 0 278</inkml:trace>
  <inkml:trace contextRef="#ctx0" brushRef="#br0" timeOffset="211623.5958">23250 10042 130,'0'0'560,"0"6"135,0-6 106,0 0 80,0 0-126,0-6-138,0 6-97,7 0-71,6-3-54,0 3-50,7-7-57,5 3-49,0 0-62,2-6-64,6 5-70,-13 0-93,6 5-111,-7 0-112,1 0-155,0 0-148,-8-5-152,1 5-174,0-5-36,-7 1 36,-6 4 113,6 0 129,-6 4 161</inkml:trace>
  <inkml:trace contextRef="#ctx0" brushRef="#br0" timeOffset="211811.098">23368 10126 1,'-25'25'518,"4"-6"164,-6-4 125,15 4 105,-1-5-21,6 2-82,7-8-77,0 4-88,13-2-79,0-7-79,7-3-103,-1 0-111,12-3-100,-3-4-77,5-1-45,0-2-28,-1-1-36,-7-3-76,2 4-142,-14 0-171,5 1-222,-3-1-249,-3-5-231,2-4-67,-2 4 66,2 0 131,-1 6 200,-1 0 241</inkml:trace>
  <inkml:trace contextRef="#ctx0" brushRef="#br0" timeOffset="212514.2011">23954 9725 274,'-6'-9'476,"-8"-6"71,14 5 63,-6 2-20,0-8-88,6 6-42,0-5-12,-7 5 7,7 0 5,0 0-17,-7 7-44,7 3-62,0 0-46,0 0-44,7 3-39,0 7-38,-7 10-25,6 5-15,0 4-31,0 10-32,2 6-27,4-3-16,1 7-11,0-4 0,6-1-4,-5 0-2,12-9-11,-6-7-9,5-8-8,-5-5-12,7-11 8,-9-4-3,8-10 4,-6-9 1,-1-4 9,-5-7 8,6-4-4,-14-6 10,8 1 8,-10-1 14,3 1 24,-7 1 28,0-1 32,0 9 27,0 1 18,8 4 2,-8 11-17,0-1-37,6 15-99,0 6 0,8 7 0,-2 13 0,3 9 0,3 3 0,-5 11 0,0-1 0,-7 1 0,1 5 0,0 0 0,-1-1 0,-6 1 0,-6-5 0,-1 5 0,0-11 0,-12 2 0,6-2 0,-13-3 0,7-1 0,-15-6 0,9-3 0,-7-6 0,-1 1 0,0-10 0,0 1 0,8-13 0,-9-3 0,3 0 0,5-3 0,-1-13 0,7 1 0,2-5 0,4 2 0,8-3-372,6-2-374,6-2-220,14-4-216,12-1-54,1 5 79,7 6 149,5 4 210,0 6 238</inkml:trace>
  <inkml:trace contextRef="#ctx0" brushRef="#br0" timeOffset="212889.183">24840 10303 154,'13'-16'543,"-1"2"127,-5-2 110,6 1 91,-13-3-84,6-2-47,-6 6-23,0 4-28,-6-5-35,6 10-57,-6 0-83,-8 5-113,2 5-327,-1 10-74,-7 10 0,0 3 0,2 11 0,-3 6 0,1 8 0,8-3 0,-3 2 0,9-3 0,0 0 0,0 1 0,0-6 0,6-10-315,0-5-256,6-9-112,6-11-73,2-4-25,-1-15 2,7-10 13,0-3 17,-9-7 36,9-4 68,-6-5 82,-1 0 100,-6-1 161,-1-4 213,1 1 252,-1 4 179,-6-5 126,0 5 101,-6 0 42,-1 5-5,1-1-51,6 11-43,-7-1-19,7 11-24,0-1-23,0 5-18,7 5-18,-1 5-17,1 0-27,5 10-27,8 5-39,0 4-61,-2 6-62,3 4-55,-9 4-41,8 2-25,-1 4-26,1 6-30,0-6 0,0 5-61,-7-1-118,-1-9-147,2 1-152,-8-6-159,6-9-113,-4 0-85,4-11-54,-6-9-39,1 0 61,-7-9 111,0 4 110,7-10 125</inkml:trace>
  <inkml:trace contextRef="#ctx0" brushRef="#br0" timeOffset="213076.6918">24826 10536 288,'-40'0'619,"9"6"140,-2-6 102,1 0 32,12 4-156,0-4-124,14 5-87,0 0-58,6-5-32,6 5-32,7-5-36,6-5-50,7 0-76,7-4-77,0-1-67,5-6-46,9 3-25,-9-3-37,2 2-72,-7 0-124,-2 4-145,3-5-197,-2-1-197,-6 2-233,-1-5-119,-5-1 21,-7 6 93,7-5 168,0 3 183</inkml:trace>
  <inkml:trace contextRef="#ctx0" brushRef="#br0" timeOffset="213264.1729">25556 10111 388,'-6'0'584,"6"0"124,-8 5 113,2-5 7,6 0-83,-6 0-50,6 0-56,0 0-57,6-5-56,0 5-72,8 0-89,5-5-86,7 1-72,0-2-63,7 3-56,-7 3-41,1 0-31,5 3-43,-6-3-61,0 6-96,-1 3-126,1-4-138,-6 5-167,-7-10-131,7-5-133,-14-5-123,9 1 9,-11 3 75,2-3 144,-6 3 143,8 2 176</inkml:trace>
  <inkml:trace contextRef="#ctx0" brushRef="#br0" timeOffset="213498.54">25757 9922 113,'-12'-16'493,"-1"3"131,0-3 128,7 6 96,-6-4-33,-3-1-20,9 5 5,-1 0-20,-6 1-40,7 4-67,6 0-103,-7 0-382,7 10-188,0 5 0,0 9 0,0 6 0,0 9 0,7 11 0,-1 3 0,-6 0 0,6 11 0,1-1 0,0 1 0,-7 1 0,6-8 0,0 2 0,-6 0 0,0-5 0,9-6-363,-9-3-407,0-11-150,0-9-168,6-5-75,-6-7 64,6-8 116,0 0 175,0-3 179</inkml:trace>
  <inkml:trace contextRef="#ctx0" brushRef="#br0" timeOffset="214232.8953">26487 9848 160,'-6'-16'433,"-1"2"65,0 0 53,-5-1-14,5-4-76,-6-1-56,7 2-12,-6-4 9,3 3 15,3 5 15,0-2 9,0 3-5,6 3-21,-7 0-37,0 4-47,7 6-39,0 6-39,0 8-44,7 5-41,0 16-27,-1 4-19,6 15-27,3-1-34,-3 6-24,1 5-12,6-1-8,-5-4-3,5-10-5,1 0-1,-7-10-1,6-9-4,0-1-1,1-15 1,0-5-2,1-12 2,-3-7 5,2-6 15,-1-12-23,-6-3 0,0-7 0,-6-1 0,-1-6 0,1-3 0,-7-1 0,6 0 0,-6-5 0,-6 6 0,6-1 0,0 0 0,0 5 0,0 5 0,0 0 0,6 10 0,1 3 0,-1 8 0,7 3 0,0 10 0,7 10 0,-7 5-406,6 10-397,2-1-157,-2 4-182,0 3-47,1 3 86,-7 0 142,6 0 181,0 6 191</inkml:trace>
  <inkml:trace contextRef="#ctx0" brushRef="#br0" timeOffset="214576.632">27062 9911 173,'6'5'493,"-2"1"108,11-6 88,-15 0 40,6-6-82,-6 1-74,0 0-24,6 0 0,-6 0 5,0 5-21,-6-3-35,6 6-51,-6 2-79,-9 10-93,5 4-81,-11 11-60,1 4-45,-6-1-32,7 12-19,-8-1-37,8 0-1,0 0-11,5-4-82,1 4-92,1-11-108,5 2-98,7-11-84,0-9-64,7-5-34,5-10 25,1-6 60,1-3 75,5-11 86,-6 0 86,0-9 86,0 6 75,0-13 66,-7 3 62,1-1 62,0-1 65,-1-4 65,-6 6 46,6-3 39,-6 7 17,7 5 6,-7 0-8,0 9-19,7 0-4,-1 10-17,1 1-13,5 4-29,-3 4-33,1 6-29,11 10-41,-8 4-39,7 1-37,-1 8-26,0 3-17,8-3-13,-8 1-11,7 0-21,-6 0-39,1 2-63,-11-7-94,4-1-104,-1-8-103,0 0-98,8-6-74,-15-4-35,7-5-1,-7-5-19,0-5-40,1 0-33,-7-5 31,0 1 55,-7-6 70,1 5 109</inkml:trace>
  <inkml:trace contextRef="#ctx0" brushRef="#br0" timeOffset="215092.2412">26995 10341 424,'-33'5'608,"8"0"115,-1-1 89,-1-4-41,15 0-146,-3 0-105,11 0-81,4-4-57,12-1-51,1 0-47,6-4-39,8-2-47,5 2-52,0-6-58,8 1-36,-6-2-21,3 3-15,-4-2-14,6 4-33,-13 1-38,0 1-47,0 0-32,2-1-17,-11 0-8,3 0 15,-7 0 39,1 5 41,-1-5 30,-9 1 17,11-1 20,-9 5 26,1-5 25,-7 5 40,6 1 52,-6-2 53,0 3 48,7-3 27,-7 6 8,0 0-8,0 0-21,0 9-28,0 1-33,0 0-29,0 10-22,0-1-27,7 6-27,-1-1-24,-6 6-19,12-7-18,-4 3-12,-2-3 0,7-3 0,0-5 0,0-5 0,0-6 0,6-8-1,-5-1-8,-1-9 1,6-2-2,-5-3 3,-1-5 0,-7 0 3,0-7 4,1 3 1,-1-2 12,-6 2 19,0 2-32,0 7 0,0-1 0,-6 7 0,6 7 0,-7 0 0,7 18 0,0 1 0,0 13 0,0 2 0,7 2 0,-7 4 0,6 5 0,-6 1 0,7-1 0,0 4 0,-1 1 0,0 0 0,2-1 0,-8 1 0,0 0 0,6-4 0,-12-1 0,6-6 0,-14 2 0,8-5 0,-8-1 0,-5-10 0,0 6 0,-8-5 0,8-6 0,-8-4 0,2 0 0,-8-2 0,7-2-97,-7-2-322,8-4-132,-8 0-144,13-4-140,-4-2-206,3-2-38,1-2 50,7-5 116,13-4 154,0 4 178</inkml:trace>
  <inkml:trace contextRef="#ctx0" brushRef="#br0" timeOffset="215607.8496">28024 9922 31,'-12'-16'453,"3"3"92,-1-3 74,2-4 77,1 1-74,1-1-79,6-4-27,-7 3 15,1 3 29,6-2 8,0 7-27,0-3-40,0 6-61,0 1-86,0 5-85,0-2-48,0 12-40,0 7-181,6 7 0,-6 9 0,7 10 0,-1 9 0,-6 7 0,7 8 0,5 1 0,-6 3 0,15-3 0,-8-5 0,7-6 0,0 2 0,6-12 0,-7-8-47,7-7-429,0-7-97,0-16-85,1-5-50,-2-5-9,2-10 22,-2-5 7,-12-9-8,0 0 1,-6-1 48,-7 1 61,0-1 79,-13 1 110</inkml:trace>
  <inkml:trace contextRef="#ctx0" brushRef="#br0" timeOffset="216076.5863">28089 10096 450,'-32'0'562,"-1"-3"83,2 3 71,10 0-82,8 0-135,0-6-96,13 6-70,0-6-54,13-2-53,6-2-46,6 1-42,2-6-33,7 0-35,5 0-28,-1 0-5,-5 5-15,5-4-7,2 4-4,-7 0-7,6 1 1,-6-6-12,-7 5 3,-7 5 7,6-5 12,-12 5 14,7 5 13,-6 0 18,-8 0 18,8 5 21,-8 5 15,-6-5 13,5 11 3,-5-3-1,-5 7-9,5 5-21,-13 3-29,6 2-15,-6 3-18,0 7-14,-1-1-7,1 1-7,1-1 1,5 5-26,-6-11-43,1 6-46,4-9-42,2 0-35,6-11-29,0-9-11,0-5 9,0-5 16,6-5 23,2-11 26,-2 3 24,0-12 31,1 0 31,-1 1 33,1-5 31,-7-6 34,6 0 48,0 2 29,-6-1 34,6 4 40,1 6 37,-7-1 26,8 6-1,-2-1 4,0 5-8,-6 1-14,7 10-19,6-2-17,1 6-13,-3 6-12,3 2-14,-1 8-24,7 3-28,-7 1-30,0 9-25,7 0-18,-8 1-11,1-1-6,0 6-5,0 3-5,-7-3-12,2-1-23,4 0-39,-5 1-58,0-1-83,-7-6-84,6 3-68,2-13-55,-2 2-42,-2-5-36,3-6-4,1-2 8,-8-4-5,6-3-11,-6-3-12,-6-9-4,-2 3-23,-3 4 4,-3-4 43,-6 3 66,-6 2 81</inkml:trace>
  <inkml:trace contextRef="#ctx0" brushRef="#br0" timeOffset="216717.1917">28525 10526 78,'-31'6'423,"-3"-6"111,1 0 89,1 4 41,6-4-54,7-4-108,-1 4-75,7 0-52,6-6-45,1 1-36,6 0-37,0-3-35,6-3-42,8 1-40,-1-4-29,7 0-33,-2-6-27,2 5-19,0-5-13,5 6-10,2-6-5,-7 1-2,6 0-2,-7 3 5,7-3 13,-6 5 19,0-5 18,-1 4 20,0 5 16,-6-1 8,7 7-2,-7 4-11,0 0-10,5 4-12,-11 7-12,7-1-11,-1 5-10,0 4-5,-6 4-7,5-3-5,-4 9-6,4-4-3,-6-1-4,8 6-10,-8-5-7,7 3-13,-6-3-13,-1-5-13,0-1-9,1 0 0,-7-9 8,6 0 6,-6-5 14,0-5 14,8-5 16,-8 0 4,-8-3-2,8-8 5,0-3 7,-6-2 10,6-7 15,-7 2 22,7-2 35,0-7 38,0 1 39,0-4 32,7 3 12,-1 2-2,2-3-20,4 8-33,8 3-42,-6 5-42,5 6-30,7-1-17,-7 10-12,7-5-6,7 5-2,-7 5-3,6 0 1,-6 0-1,1 5-1,-1 0 0,0 5-2,-13 0 2,7-1 0,-14 6 0,0 0 1,-6 4 1,-6 1 1,0 0-2,-8 3-1,2-3-1,-9 6 1,9-8-1,-2 7-1,-6-10 1,13 4 0,-5-9-2,12 0 1,0 0 0,0-5 0,8-5-1,3 0 0,-3 0 1,11 0 0,-6-5 0,0 5-1,7 0 1,0 0 1,-8 0 0,1 5 0,0 4 0,0-5 1,1 7 1,-2 4 0,-6-2 1,1 3-2,0 4 2,-7-7-1,-7 7-1,7 5 2,-13-6 1,7 1-1,-8 5 0,2-6-1,-8 1-1,7-7-1,-7 7 0,2-5 0,4-5 0,1 0 0,0-4 0,6-6 0,1 0 0,0-6 0,6-4 0,0 0-29,0 1-80,6-7-110,0-7-133,1 3-172,6-4-167,7-6-176,-7 5-187,-1-4-23,8 5 61,6-5 137,1 0 157,5 3 197</inkml:trace>
  <inkml:trace contextRef="#ctx0" brushRef="#br0" timeOffset="216904.698">29691 10200 507,'-6'-6'682,"0"-3"127,-8 4 108,8-5-11,0 5-108,6 0-103,0 0-102,-8 1-84,16-2-73,-2 2-90,6-1-89,8 5-77,7 0-58,-1 0-40,6 0-34,-6 0-21,7 0-15,-2 5-18,-3-1-39,5 2-75,-8 3-113,-6-4-126,7 5-159,-6-5-149,-1-5-132,-5-5-127,-8 0-53,6-5 36,-5 5 113,-1-5 135,2 1 156</inkml:trace>
  <inkml:trace contextRef="#ctx0" brushRef="#br0" timeOffset="217107.806">29849 9955 261,'-20'-10'560,"6"-3"123,1 3 118,-1-6 45,2 6-73,6 1-42,-1 3-47,0-4-52,1 6-55,6 4-54,-6 4-70,12 2-82,-6 10-76,6-3-294,1 7-1,6 9 0,-1 6 0,2 3 0,-1 7 0,1-2 0,-2 1 0,2 0 0,-9 1 0,1-1 0,2-5-370,-8 4-347,6-8-171,0-11-176,2-4-106,4-7 50,-5-3 116,7-10 188,-2 0 182</inkml:trace>
  <inkml:trace contextRef="#ctx0" brushRef="#br0" timeOffset="217357.7969">30525 9683 159,'0'-26'543,"0"-3"134,-13 5 123,5-1 111,2 1-68,-6 4-33,6 0-16,-2 5-27,-4 2-46,12 3-68,-6-1-140,6 6-513,0 5 0,0 10 0,6 0 0,-6 9 0,6 11 0,0 3 0,2 8 0,4 3 0,-6 4 0,0 6 0,2 0 0,-1-1 0,5 1 0,-4-5 0,-2-5 0,-6 6 0,6-11-410,0 0-382,2-16-155,-1-3-155,-3-10-57,10-5 77,-8-1 122,2-8 166,-2-1 189</inkml:trace>
  <inkml:trace contextRef="#ctx0" brushRef="#br0" timeOffset="217576.548">30428 10214 408,'-7'4'601,"1"2"120,6-2 97,0-4-24,0 6-95,0-6-62,6-6-33,7 2-31,0-6-23,0 0-26,7-4-56,4 4-63,-3-5-91,5 1-239,-1-1-75,3-5 0,-2 10 0,-7-3 0,7 1 0,-6-2 0,-2 4 0,3 7 0,-9-3 0,2 6-400,-8 6-201,8-3-160,-9-3-155,-5 6-181,0-2-13,0 6 76,0 6 149,-5-3 164,-9 2 190</inkml:trace>
  <inkml:trace contextRef="#ctx0" brushRef="#br0" timeOffset="217920.2808">30447 10580 107,'0'15'483,"0"-10"110,0 0 93,0-5 46,7 0-82,-1-5-113,0 0-80,8 0-56,-2-5-37,0 0-24,9 1-10,-1-1-9,-8 1-10,7 3-26,-5-4-42,6 10-50,-8-5-51,2 5-43,-1 5-38,0 1-25,-6-2-14,-1 11-7,-6-1-6,0 6-1,-6 0-4,-1 3-5,-6 8-6,-6-3-8,-1 7-5,0-1-1,2 0 2,-3 4 4,1-2 1,1 3 5,-1-10 16,8 5 28,-8-10 42,7-4 53,6 0 54,1-5 57,0-11-32,6 1-209,0 0 0,0-5 0,12-5 0,-5 0 0,6 1 0,-7-6 0,14 0 0,-8 5 0,15-5 0,-7 5 0,7-4 0,-3 3 0,2 3 0,7-3 0,-7 6 0,0 0 0,7-4 0,-7 4 0,-7 0 0,1 0 0,0 0 0,-8 0-712,2 0-171,-1-6-178,0 1-132,0 0 29,-1 0 103,2 0 178,-2-4 185,2 5 227</inkml:trace>
  <inkml:trace contextRef="#ctx0" brushRef="#br0" timeOffset="218373.3914">31491 10303 322,'-15'-20'568,"2"-6"122,0 8 109,-1-7 7,1 1-96,1 4-51,-2 1-30,-5-6-25,6 10-31,-6-3-33,-1 2-42,7 6-66,-8-3-77,3 7-349,-1 0-6,-1 12 0,6 0 0,-5 3 0,7 5 0,-8 11 0,7-1 0,-7 15 0,8 0 0,-2 6 0,1 3 0,0 1 0,1 5 0,6 0 0,6 0 0,0-6 0,6-4 0,0-5 0,7-9 0,6-6 0,7-5 0,0-13 0,7-6 0,-8-6 0,9-13 0,-1-1 0,-8-4 0,8-10 0,-7-1 0,-7-3 0,1-1 0,-8 0 0,1-7 0,-6 8 0,0 4 0,-1 0 0,-6 5 0,0 10 0,0 4 0,0 5 0,0 5 0,0 10 0,0 5 0,0 5 0,0 8 0,0 2 0,0 9 0,0-5 0,0 6 0,0-1 0,7-1 0,0 2 0,-1-11 0,0 5 0,9-9 0,-9-5 0,-2 0 0,11-5-423,-9-10-354,7-5-144,-7-10-150,8 0-76,-8 2 59,7-8 115,-6 7 176,-1-2 183</inkml:trace>
  <inkml:trace contextRef="#ctx0" brushRef="#br0" timeOffset="218826.5054">31574 10370 164,'0'-9'471,"-7"3"90,7-3 78,0-1 24,0 6-58,0-7-81,-6 6-25,6 1-10,0 4 1,0-6 1,6 6-19,-6 6-15,7-2-41,-7 1-52,6 6-63,7 3-73,-6 1-67,5 4-54,-4 1-36,4 8-53,-6-2-18,8-3 0,-8 8 0,7-7 0,1 5 0,-2-5 0,-6-4 0,7 0 0,1-11 0,-1 1 0,0-5-14,0 0-3,1-10 2,-2 0 3,1-5 4,0-9 4,0 4 0,0-8 2,-7 2 2,8-9 0,-8 7 0,1-3 9,-7 3 17,0-3 15,0 2-41,0 10 0,-7-1 0,7 1 0,-6 8 0,6-3 0,-8 9 0,8 5 0,0 5 0,0 4 0,0 1 0,0 5 0,0 4 0,0 6 0,8-1 0,-8-1 0,6 2 0,1-1 0,-7 6 0,6-6 0,-6 4 0,0-2 0,7-1 0,-1-2 0,-6-4 0,0 6 0,0-6 0,0 1 0,-6-1 0,-7 1 0,6-11 0,-13 2 0,8 2 0,-8-3 0,1 0 0,-7-1 0,0-4 0,-2 0 0,9-5 0,-6-1 0,-1 2 0,0-2-88,0-4-589,6 0-203,1 0-270,5-4-96,2-6 39,-1 0 118,6 0 195,-1-5 225</inkml:trace>
  <inkml:trace contextRef="#ctx0" brushRef="#br0" timeOffset="219498.3572">32336 9722 256,'0'-26'505,"0"7"88,-7-1 83,7-5 8,-6 5-95,6-3-61,-7 4-15,7-6 16,0 5 19,0 5 7,0-4-18,0 9-34,-7-5-53,7 10-86,0-5-88,0 7-191,7 6-85,-7 3 0,0 8 0,7 11 0,-7 9 0,6 6 0,-6 12 0,7 9 0,-1 1 0,0 11 0,1-4 0,6 4 0,7-9 0,-7-1 0,8-9 0,-3-5 0,1-5 0,1-5-135,6-9-336,0-12-64,0-7-51,-7-7-34,8-8 8,-8-2 44,2-4 44,-11-9 23,-1-1 4,-3 0-14,-12-3-49,-3 3 2,-7-4 29,-5 9 57,-12-5 86</inkml:trace>
  <inkml:trace contextRef="#ctx0" brushRef="#br0" timeOffset="219951.468">32232 10102 440,'-40'-6'565,"14"3"87,0-9 67,7 8-81,6 0-151,6-2-108,7-4-83,13 7-58,0-9-49,12 9-36,2-4-26,7 3-23,-3 0-27,2-2-27,6 2-17,0-1-11,-6 0-5,7 0-3,-9-4 2,2 9 12,6-10 18,-7 10 11,1-5 25,-1 5 12,-7 0 9,3 0-4,-2 5-15,-6-5 2,-8 4-31,8 2 5,-13 3 15,-1-4 11,-6 9 11,0 7-11,-13-3 8,0 12-21,-6-6-24,-1 10-16,0-4-12,-5 9-7,6 1-4,-2-1-2,-5-6-4,6 6-10,1-4-18,0 4-27,5-5-33,-5-4-32,12-1-26,1-5-17,0-10-3,6-7 6,6-4 14,0-6 17,1-9 16,0 3 20,5-11 18,2-4 19,-1-1 17,-1-3 16,1-3 14,0-2 18,1-7 21,-8 6 32,7-4 32,-7-3 42,9 8 49,-11-1 41,2 4 37,3 1 14,-3 9-3,0 1-22,1 9-36,-1 0-39,1 7-29,0 3-16,6 3-4,-7 7 0,7 4-2,-7 1-10,7 10-97,-6-1-23,6 6 0,-7 4 0,8-1 0,-14 2 0,12 0 0,-5 4 0,0 0 0,-1 5 0,1-1 0,5-4 0,-5 6 0,1-11 0,-4 5-136,2-4-152,3-7-91,3-3-83,1-5-92,-6-6-70,0-9-22,6 0-9,-7-10-24,1 0-36,-7-5-10,0-4 52,-7 4 67,1-4 85,-1-1 113</inkml:trace>
  <inkml:trace contextRef="#ctx0" brushRef="#br0" timeOffset="220592.0825">32687 10620 447,'-25'-5'572,"0"0"89,4 5 68,1-5-74,7 5-139,0 0-101,6-5-70,1 5-45,6-5-22,6 0-20,7 0-25,0 0-29,7 2-33,-1-9-37,6 3-43,-4-5-38,6 4-22,5-1-13,-6-2-9,0 2-2,0 1-5,0-4-1,-5 0 2,-2-1-1,0 5-4,-6-6-5,0 2 0,0 0-2,-6 4-3,5-5 0,-5 5 5,-1-4 3,1 5 3,-7-2 2,7 2 10,-1 3 23,-6-3 30,0 5 31,6 4 26,-6-6 45,7 6 38,-7 6 17,7-2 4,-7 5-7,0 1-14,6 6-35,-6 3-41,6 5-38,1 1-29,-7-1-22,7 6-16,-7-1-9,6 0-10,-6 1-21,7 5-29,-7-12-38,0 5-44,6-2-41,-6-11-31,0 3-3,0-8 6,6-4 23,-6-1 36,0-5 34,0-5 34,0-5 20,0 0 21,0-4 14,0-1 20,-6-5 27,6 1 34,-6-6 43,-1 5 48,1-4 47,-1-1 36,7 1 23,-7 0 2,7 0-14,0 3-194,0-3-57,7 10 0,0-1 0,-1 1 0,1 4 0,5 5 0,1-5 0,0 6 0,1-2 0,5 1 0,2 5 0,-2 0 0,0 0 0,0 0 0,0 0 0,1 0 0,-6 5 0,5 1 0,-6-2 0,-7 1 0,0 0 0,1 0 0,-7 5 0,0-1 0,-7 6 0,-5 0 0,-1 0 0,0 4 0,-7 1 0,8-7 0,-8 7 0,0 1 0,7-3 0,1 2 0,5-1 0,1 1 0,6-5 0,0 0 0,0-2 0,6 3 0,1-6 0,5-5 0,1 5 0,0-6 0,0 0 0,-7 2 0,8-2 0,-1 2 0,-6-2 0,-1 7 0,0-7 0,-6 2 0,7-2 0,-7 6 0,0 0 0,-7-1 0,1 1 0,0 0 0,-8 6 0,2-3 0,-2 2 0,1-2 0,-6 3 0,6-1 0,0-5 0,1-2 0,-2-2 0,1-2 0,6-4 0,1 0 0,-8 0 0,7-4-301,1-6-234,6-4-143,0-6-123,0-9-141,6-10-107,9 0 19,-9-6 85,7-3 146,-7 4 158,1 0 201</inkml:trace>
  <inkml:trace contextRef="#ctx0" brushRef="#br0" timeOffset="220904.5643">33157 9804 50,'0'-31'485,"0"3"91,6-1 68,-6 4 63,6-5-88,1 7-106,-1-3-59,1 8-20,-1-3 10,1 8 2,5-2-19,2 5-45,-8 0-42,8 7-51,-2-4-64,1 7-60,0 7-51,-7 1-32,8 2-25,-7 5-25,5 3-7,-12 3-4,0 3 0,0 6-1,-6-1-6,0 4 5,-8 2 0,7 0-1,-5-1 3,5 0 4,1-1 11,-1-3 8,7 0 14,0-6 13,0 1 13,7-11 10,-1 6 3,7-12-78,0 2-19,7-4 0,-7 0 0,8-6 0,-2-6 0,-7 0 0,8 3 0,-1-4 0,1-1 0,0-2 0,-1 0 0,-6 0 0,-1 0 0,-5 1 0,0 4-166,0 0-306,-7 5-235,-7-5-263,0-5-201,-6 10-46,0-5 80,7 10 151,-7 5 217,0 0 270</inkml:trace>
  <inkml:trace contextRef="#ctx0" brushRef="#br0" timeOffset="222482.6585">22983 11606 355,'-13'0'487,"0"5"68,0-5 66,7 0-44,-9 5-81,11-5-24,-2 0 0,-2 0 18,8 0 20,-6 0-1,6 0-29,0 0-40,0 0-47,0 4-40,6-4-50,8 0-57,-1 6-49,5-6-41,9 6-77,-7-3-79,6 2 0,-1 5 0,1-5 0,0 5 0,2 0 0,3-2 0,-5-2 0,-6 4-188,5 0-183,-5-5-166,-7 0-165,7-10-136,-14 0-138,8 0-64,-14 0 41,0 5 120,0 5 144,-8 0 154</inkml:trace>
  <inkml:trace contextRef="#ctx0" brushRef="#br0" timeOffset="222717.0091">23023 11860 283,'-14'10'512,"8"-5"91,0 0 74,0 0 7,6 0-98,0-1-58,6 1-17,0-5 8,6 5 16,2-5-14,5 0-37,7 5-53,0-5-74,8 0-88,-3-5-86,2 5-73,-1 0-47,1-5-39,-7 5-25,0 0-56,-6 0-111,-2 0-142,-3 0-205,-3-5-205,-5 5-304,6 5-121,-6-5 18,-7 5 96,0-5 176,6 5 200</inkml:trace>
  <inkml:trace contextRef="#ctx0" brushRef="#br0" timeOffset="224732.5741">21622 11640 330,'-6'-8'441,"-8"2"42,8-4 19,-7 0-92,0 0-126,1 1-70,-2 3-29,1-4-3,0 6 22,0-5 26,-1 3 24,1 2 19,1 4 10,-1-6-8,6 6-28,7 0-40,-6 0-23,6 0-18,0 10-19,0 5-19,0 5-13,6 4-7,1 0-25,6 6-31,-1 4-20,1-5-14,7 6-7,0-5-5,0-2-4,-1-4 2,7-4-4,0 0 2,-6-6-1,-1-9-1,1 0 2,1-5-1,-11-5 2,11-5 1,-8-4 1,-7-1 2,1-5-4,0-4-1,-7-4 1,0-2 6,0-5 28,-7 6 21,7-5 30,-7 4 30,7 6 28,-6 0 13,-1 4-16,7 5-17,0 5-23,0 6-29,7 4-31,6 10-21,1 9-11,5 10-6,0 7-4,7 7-2,0 6 0,7 8-8,-8 4-19,2 1-32,-8 1-46,2 2-40,-11-2-19,-1 0-9,-3-5 13,-12-4 29,-3 1 44,-1-3 41,-11-7 25,2-11 29,-8-3 29,2-4 35,-8-3 32,7 2 23,-7-7 13,8-9-2,-2-6-18,1-4-26,6-4-27,1-6-22,-7-4-16,13-6-15,1-4-11,-2-6-42,8-4-66,12-1-89,0 2-104,14-1-123,0 3-119,14 3-76,-3-2-60,2 11-55,-1 0-51,1-1 42,-1 5 77,1 5 90,-8 0 113</inkml:trace>
  <inkml:trace contextRef="#ctx0" brushRef="#br0" timeOffset="225248.1822">22026 12149 187,'6'-5'439,"8"-1"95,-8-4 81,-6 6 9,0-1-51,0 0-64,0 0-29,0 0-18,0 1-23,0-1-46,0 5-53,0 5-34,0 4-53,0 10-58,0 2-48,6 3-26,-6 6-32,0-1-42,7 4-24,0 2-16,-7-7-21,6 8-20,0-7-23,1-10-13,-7 5-15,7-14-13,-7 0 6,6-1 8,-6-9 32,0-4 9,7-1 8,-7-5 13,-7-4 7,7-2 10,-6-3-11,6-1 13,-7-5 8,0 1 11,7 0 23,0-10 20,0 6 20,0-8 12,7 7 8,0-4-5,-1 3-14,7 6-19,6-6-18,-6 12-12,7-3-10,-1 3-3,0 8-7,2 0-4,-8 4-6,7 6-4,-7 0-1,0 10-3,-7 0 3,0 4-1,1 1 1,-7 4-2,-7 6 1,1-5 1,0 4-2,-1-4 5,1-2-2,-7 3 3,6-1-1,7-7 0,-7 2-1,7-4 0,0-7 3,7 2 5,0-2 3,6 1 0,0 5 1,-1-6 1,8 1-1,-7 0-2,6 0-2,-6 5-1,7-5-4,-1 4-2,-4 1-1,-5 1 0,-1-2-3,-3 1 1,0 5 3,-6 0 3,-6-2 18,0 7 27,-9 5 41,3-6 42,-14 1 43,6 4 42,-6 1 16,0-7-2,1 3-15,-1-6-188,-1-2-26,0-3 0,8-4 0,0-2 0,-1-4 0,7 0 0,0-4 0,1-6 0,12-6 0,0 3 0,6-7 0,0-4-351,14 4-295,0-9-198,-1 9-245,2-5-107,-2 6 38,6 5 118,8-2 181,13-2 198</inkml:trace>
  <inkml:trace contextRef="#ctx0" brushRef="#br0" timeOffset="225810.6671">23576 11577 270,'-8'-14'467,"8"-1"71,-6-1 56,6 3-33,-6 3-88,6 0-46,0 5-12,0-6-14,0 8-1,0-4-24,0 4-39,0-2-54,0-1-56,0 6-10,6 6-8,-6 2-9,-6 13-15,6-1-12,0 14-11,-6-1-45,6 12-47,-7-1-31,7 10-18,0-5-11,0-1-7,7-4-4,-1 0-3,6-11 0,9-8-7,-1-5-4,0-10-3,5-10-1,1-4 1,0-12 0,-7-9 8,8 1 4,-8-5 7,-7-5 6,3 1 2,-3-6 5,-5 4 12,0-4 21,-1 3 32,0 8 34,-6-1 28,0 9 13,0 1-7,8 9-17,-8 4-31,6 12-34,-1 4-30,3 9-17,-2 10-7,7 6-5,-6 14-5,5-1-2,-5 11-3,7 0-1,-8 4-2,0 0 0,-6 1-1,6 5 1,-6-10 1,-6-1 3,0 0 2,0-10 4,-15 1 4,9-4 2,-14-6 1,7-11 1,-8 3-2,0-13-1,2-2-1,-1-6-4,0-10-2,-1-6-9,8-4-21,0-3-49,0-7-75,5-6-109,1-2-109,13-7-118,7-4-118,5 0-91,7 4-86,8-3-101,6-1-28,0 6 54,-1 3 100,7 5 118,1 5 149</inkml:trace>
  <inkml:trace contextRef="#ctx0" brushRef="#br0" timeOffset="225982.5394">24096 12090 30,'27'-5'442,"-7"-5"107,-8 0 95,2 5 75,-8-4-43,0 0-76,1 3-12,0-4 21,-1 0 16,0 5-2,1-3-24,-7 2-50,6 2-78,-6 4-94,0 0-287,0 10-90,-6-2 0,6 13 0,-13 7 0,7 7 0,-8 4 0,2 4 0,5 6 0,0-5 0,-5 5 0,6-9 0,-2 4-372,2-11-301,6-8-120,6-6-74,2-9-40,4-10 10,1-3 5,0-13 82,0 1 109,0-9 112,0-5 129</inkml:trace>
  <inkml:trace contextRef="#ctx0" brushRef="#br0" timeOffset="226185.6547">24240 12310 80,'6'-35'338,"2"-4"109,-8 0 94,0-6 53,0 7 6,0-1-42,0 6-37,0-3-6,0 13-14,0-2-30,0 9-58,0 8-34,6 2-29,0 6-43,2 6-47,-4 2-43,3 8-30,1 3-56,4 7-51,-6 3-38,8 4-26,-1 2-29,-5-1-55,4-1-86,-6 3-109,0 3-135,-6-6-133,14-4-102,-14 1-70,6-5-34,7-1-20,-6-10-16,-1-4 61,0-5 79,-6-5 90,0 0 109</inkml:trace>
  <inkml:trace contextRef="#ctx0" brushRef="#br0" timeOffset="226373.1482">24228 12397 440,'-27'0'549,"1"6"97,0-2 98,0 1-56,7 5-102,-1-10-57,6 4-46,9-4-27,-1 6-29,6-6-24,0 4-24,6-4-37,7 6-45,-1-12-59,8 6-65,-1-10-62,7 0-44,0 1-28,0-5-15,1 4-9,-1-6-14,-1 1-35,-5 7-74,0-2-120,1 1-143,-9-2-189,7 1-207,-6 1-239,7 4-74,-8-5 43,1 5 102,7-5 164,6-4 205</inkml:trace>
  <inkml:trace contextRef="#ctx0" brushRef="#br0" timeOffset="226857.5083">24898 12090 126,'-19'0'461,"-7"0"83,-1 0 73,1 0 43,8 0-71,-9 5-61,7-5-16,7 0 19,-1 0 23,2 0 0,6 0-24,-1 0-43,0 0-51,7 0-65,7 0-67,6-5-60,5 5-101,9-5-143,7 0 0,-3 5 0,16-10 0,-2 0 0,1 5 0,0-5 0,-7 7 0,0-3 0,-1 2-136,-6-2-308,-5 1-149,-1 5-123,-7-5-85,1 0-73,-6 5-58,-8-5 3,0 2 85,0-3 116,-6 2 119,-6-2 150</inkml:trace>
  <inkml:trace contextRef="#ctx0" brushRef="#br0" timeOffset="227060.6266">25112 11942 301,'-25'-14'497,"-1"5"85,6-6 84,-6 1-3,6 4-72,1-5-21,-1-5 19,8 7 41,-1 2 22,5 1-13,-4 0-38,6 6-73,-1 0-79,7 4-216,0 4-233,0 10 0,0 1 0,7 9 0,-1 11 0,6 4 0,-4 4 0,-2 6 0,7 5 0,-7 0 0,8 5 0,-2 0 0,-4-1 0,3-6 0,-3-1 0,4-12 0,-4-6-580,4-3-148,-6-15-107,15-7-106,-9-8-120,2-8 28,4-2 85,-4-10 137,5 1 142,1-6 175</inkml:trace>
  <inkml:trace contextRef="#ctx0" brushRef="#br0" timeOffset="227388.7418">25347 11948 280,'0'-20'526,"-6"1"81,0 0 73,-2-6 14,-4 5-118,6-4-63,-8 4-13,8-4 32,0 5 42,0 3 14,-1-2-13,-1 8-41,8 0-73,0 5-90,0 5-191,8 5-180,-1 10 0,5 4 0,-6 16 0,8 3 0,-2 6 0,2 5 0,-2 5 0,1-1 0,7 1 0,-7 0 0,0-6 0,6-9 0,-5 1 0,5-16 0,0-4 0,-4-10 0,-3-6 0,7-8 0,-6-6 0,1-5 0,-2-5 0,-5-3 0,-1-3 0,1-3 0,-1-4 0,-6-2 0,7 6 0,-7-9 0,0 2 0,0 3 0,6-2 0,-6 6 0,0 0 0,6-1 0,-6 16 0,8-1 0,-8 5 0,6 10-375,0 5-386,7 0-192,-6 6-212,0-1-50,-1 3 71,0 2 146,1 5 194,0-1 221</inkml:trace>
  <inkml:trace contextRef="#ctx0" brushRef="#br0" timeOffset="227810.6131">25822 12100 363,'8'-15'499,"-8"0"74,0 0 71,-8 5-45,8-3-84,-6 2-31,6 1 1,0 2 8,-6 2-4,6 2-37,-7 4-55,7 0-64,-6 10-71,-1 3-70,-6 13-57,1 2-40,-2 11-27,1 4-22,0 2-15,1 9-16,6-1-6,0-5-18,-3 3-44,9-8-61,0-2-82,0-8-72,9-9-76,-3-9-61,6-5-42,1-10-16,-7-10 14,13 0 25,-5-11 43,-1-7 54,0-1 67,-7-6 69,7 2 60,-7-3 47,-6-3 31,0 6 24,0-1 21,0 5 21,0-6 22,-6 5 24,6 7 30,0-7 35,-6 11 36,6-6 37,-7 10 36,7 2 32,-6-3 20,6 6-2,0 5-16,0 0-11,6 5-7,1 0 1,-1 5-4,8 5-3,-2 11-10,-6-3-26,14 7-43,-7 4-52,1 6-41,6-1-31,-9 4-19,3-4-14,-1 1-8,0 3-22,1-2-40,-1-3-57,-7-8-65,0-1-79,7-5-87,-6-9-63,-1 2-39,0-9-16,2-3-7,-2 0-19,-6-3-38,0-9-58,0 2 3,-6 1 32,-2-1 54,2 0 88</inkml:trace>
  <inkml:trace contextRef="#ctx0" brushRef="#br0" timeOffset="227998.0996">25810 12465 77,'-26'10'458,"7"-5"93,5-5 76,-5 7 35,12-4-87,-5 2-112,6 0-65,0-5-46,6 0-45,0 0-49,0-5-50,12-3-48,0-4-51,1-2-44,6-1-33,1 1-20,0-11-24,-1 5-55,1 0-93,-1-3-114,1 4-134,0-2-197,-8-8-151,7 9-37,-5-3 41,-1-3 87,0 7 123</inkml:trace>
  <inkml:trace contextRef="#ctx0" brushRef="#br0" timeOffset="228482.4582">26272 11963 38,'6'-11'417,"-6"1"80,8-4 58,-8 0 12,0-1-64,-8 6-88,8-1-36,-6-5-15,0 10-4,0-5 0,-2 5-23,8 2-41,-6-3-41,0 2-38,-7 8-31,6-4-22,-5 9-21,5 1-16,1 0-19,-2 5-21,2-1-23,6 6-20,0 0-11,0 4-12,6 1-7,2-2-7,5 7-2,6-6-3,-6 6-8,7-6 1,-2 0-14,2-4-24,0 5-30,-1-5-33,-6-2-25,-1 3-15,2-8-9,0 2 13,-14 5 25,6-6 25,-6 1 24,-6 0 15,6 0 12,-7 0 14,-6-5 4,-1-1 9,1 1 4,1 0 3,6-6 9,-8 1-1,1-1 3,1-4 0,4-4 1,-4-1 2,6-5 6,6-4 11,0-5 16,0-7 18,0 2 14,6-10 15,0 5 12,0-1 7,2 2 6,4-1-10,1-1 0,1 5-5,4 6 1,-5-6 4,7 5 4,-6 7 7,4-8 5,-3 13 8,4-2 1,-6 0-4,-1 4-3,8 6 2,-7 0-7,0 0-15,0 10-12,-6 0-13,6 4-12,-7 1-13,0 4-10,1 6-5,-1 0-7,1-1-8,0 1-12,-7 4-16,6-5-28,-6 0-42,7 1-60,-7-6-83,6-4-86,-6-5-66,7 0-66,-1-10-65,0 0-57,3-10-38,-3 0-48,-2-9-69,4 0-57,-1-2 29,-1-7 77,-6 2 99,7 3 126</inkml:trace>
  <inkml:trace contextRef="#ctx0" brushRef="#br0" timeOffset="228998.0687">26632 11890 80,'0'-25'426,"0"5"67,6 1 49,-6 4-14,0 1-90,4 4-110,-4 0-46,8 0-9,-8 6 12,7-1 20,-7 5 11,6-6-5,1 6-22,-1 0-36,7-4-37,-6 4-43,-1 4-36,7-4-32,-6 11-29,-1-1-24,1-2-20,6 12-15,-7 5-9,1-1-8,-7 1-1,6 4-5,-6 5-6,6-5-10,-6 7-19,0-3-20,0-4-31,7 1-23,-7-1-20,0-1-13,6-3-7,-6 1 10,7-8 19,-7-3 23,7 0 22,-1-5 18,-6-1 26,7-4 16,-7 5 12,6-5 7,-6-5 2,0 5 10,7-5-2,-7-5-1,6 5 0,-6 0 2,0-5 9,0 0 9,6-5 9,-6 5 15,0-5 8,0-3 11,0 3 5,0-6 5,9 3 6,-9-3 3,0 2 4,6-1 2,-6 1-4,4-6 3,4 5 4,-1 1 4,-7-1 8,12-5 10,-5 5 18,-1 2 14,1-3 17,0-3 12,6 5 9,-7-2 4,1 1-4,5 1-14,-5 0-19,6-1-17,0 5-13,-7 1-17,8-1-11,-2 0-7,-5 5-41,6 0-51,0 5 0,2 0 0,-5 5 0,-4 0 0,9 10 0,-2-1 0,-7 11 0,8-1 0,-8 5 0,1 0 0,6 7 0,-7-3 0,0 1 0,1 6 0,-1-6 0,1-1 0,0-3 0,-1-1-32,0 0-139,-6-8-54,7-2-55,-7 1-55,0-7-38,7-3-36,-7-4-41,0-2-50,0-4-42,0-4-62,0-2-111,0-4-72,0 0 12,0 2 71,-7-2 92,7 5 127</inkml:trace>
  <inkml:trace contextRef="#ctx0" brushRef="#br0" timeOffset="229919.9158">27666 12016 276,'7'0'435,"-1"-5"54,-6 0 15,0-4-54,0-1-89,0 6-81,0-6-20,0 4 11,0 2 33,0 4 12,0-5 8,0-1 2,0 2-21,0 4-38,-6 0-59,6 0-27,0 4-24,-7 7-23,0 9-25,1 3-21,-6 13-13,4-3-18,-11 11-22,6 1-14,0 3-7,-6 1 0,5 0-5,1 0-1,-6-1-3,5-4-2,1 0-3,-6-11-1,13 3-1,-7-13-3,-1-3 2,2-9 2,4-3 1,2-2 0,0-12 1,0-2 15,-8-7 24,14-5 37,-6-4 51,6-7 59,-7 3 54,7-1 37,7-6 16,-7 2-2,6-3-19,-6-3-183,14 1-90,-8-1 0,0 4 0,8 2 0,-2 8 0,2-5 0,-8 11 0,7 5 0,0-1 0,-7 15 0,7 0 0,1 5 0,-8 5 0,7 9 0,0 11 0,1-1 0,-1 10 0,-1 4 0,1 2 0,7-7 0,-6 7 0,-2-2 0,-6-8 0,8-1 0,-1-4 0,-1-6 0,-5 1 0,5-12 0,-5 3 0,0-12 0,0 1-403,-7-5-138,6-5-126,7-5-123,-7-4-155,9 0-92,-9-1 21,-2-1 81,11 3 141,-9-2 159,1-8 215</inkml:trace>
  <inkml:trace contextRef="#ctx0" brushRef="#br0" timeOffset="231123.0093">28057 12026 204,'-7'-10'400,"7"0"48,-6 1 12,6-5-54,0-2-81,-7 1-78,7 5-34,-7-4 9,7 0 36,-6-1 44,6 6 43,0-6 40,-6 5 40,6-10 32,-6 11 24,6-6 11,0 5-5,0 0-21,0 6-39,0 0-62,6-2-63,-6 0-228,6 12-74,0 0 0,8 7 0,-8 7 0,8 9 0,-1 10 0,-1 9 0,2 13 0,-8 1 0,0 11 0,1 1 0,-1 4 0,1-9 0,6-2 0,-7-6 0,8-10 0,-2-2 0,8-14 0,-2-6 0,3-14 0,-1-10-396,6-5-63,-1-10-30,8-3-24,-7-9-3,-6-1 16,-1 3 16,-6-4 3,-1 0-32,-5-1-72,-7 5-82,0 1-4,-7-1 38,1 5 62,-6 1 99</inkml:trace>
  <inkml:trace contextRef="#ctx0" brushRef="#br0" timeOffset="231326.1222">28122 12352 342,'-19'-8'506,"-1"-2"70,7 1 54,7-2-50,-8 1-129,14 1-71,0-1-43,0 0-41,14 0-35,-8 0-45,7-3-46,7-3-51,-1 6-36,0-3-34,1 3-17,6 0-13,-1 0-11,-4 1-13,5-3-61,-6 4-81,5 2-94,-5 2-110,-1-6-164,1 5-180,0 5-50,-8-5 30,8 5 65,-8 0 96</inkml:trace>
  <inkml:trace contextRef="#ctx0" brushRef="#br0" timeOffset="231794.8588">28623 12367 12,'0'-8'458,"-6"1"102,-1-1 75,1 2 78,0 2-73,6 4-105,-8 0-65,8-6-38,-6 6-25,6 0-25,-6 6-36,0 4-41,-1 5-50,0 9-39,1 0-54,-1 5-48,-6 10-44,6 0-30,-5 1-14,4-1-24,3 0-12,-1 0-38,-1 0-59,0-11-67,7-7-81,0-1-81,7-5-75,0-12-47,-1-3-12,7-3 5,-1-12 37,2-5 58,-1-1 75,0-7 87,-6-1 83,-1-1 73,-6-3 62,6-2 54,-12-4 56,6 5 52,-6-1 65,-1 2 64,7-2 56,-7 5 35,1 5 37,6 1 17,0 6-20,0-2-43,0 10-43,0 5-25,6 0-47,1 10-46,6 0-44,-1 10-27,2 4-30,5 5-38,0 12-30,2-3-18,-2 6-17,8 2-9,-8-3-26,0 1-58,1 0-98,0-6-117,-8-3-122,2 1-127,-2-13-86,1 2-28,-6-6 15,5-4 26,-5-5 31,-7-5 23,0 0-15,0-5 19,-13-5 44,7 6 66,-7-6 85</inkml:trace>
  <inkml:trace contextRef="#ctx0" brushRef="#br0" timeOffset="232404.2139">28649 12700 92,'-32'0'435,"-1"-10"77,7 7 57,0-3-2,7-4-87,0 5-113,5 0-76,8 5-55,6-5-46,0 0-39,6 2-36,14-13-40,-7 6-30,13-5-18,0 5-12,-7-4-7,7-5-4,0 4-2,1-6-1,-1-2 0,-2-2 0,3 1 0,-7 4 9,-1-9 29,1 5 41,-6 0 37,-2-1 37,1 1 32,-6-1 35,-1 1 15,0 5 3,1-2 3,-7 6-7,0 6-16,0 5-30,6-2-38,-6 6-40,0 6-18,0 4-10,8 3-8,-2 7-5,-6 5-4,6 9-2,8-1-24,-8 13-17,0-8-10,2 6-16,-4 0-32,3-6-50,1 1-59,-2-9-54,-6-1-38,6 1-19,1-9 17,0-8 38,-7-3 56,0-5 52,6-10 35,-6 0 23,-6-10 14,6 0 13,-7-4 20,0-5 28,1-1 41,0-5 46,-2 2 54,1-7 55,-5 8 41,6-9 31,0 7 14,6 0-4,0 3-25,0 3-41,6-2-50,0 10-67,6 1-136,-5 9 0,13-5 0,-6 5 0,5 5 0,1 0 0,0 5 0,-1 0 0,-6 5 0,0 0 0,-1 0 0,2-1 0,-8 6 0,-6 3 0,7-3 0,-7 5 0,0 0 0,-7-1 0,1 1 0,0-5 0,-2 4 0,8 1 0,-6-6 0,6-3 0,0-1 0,6-1 0,-6-4 0,14 0 0,-8 0 0,7 0 0,0-5 0,-5 5 0,3-5 0,3 0 0,-8 8 0,1-2 0,-7 4 0,7 0 0,-7-1 0,0 1 0,-7 4 0,0 1 0,1 0 0,-8 6 0,3-8 0,-3 7 0,1-5 0,0-1 0,-1 1 0,2 0 0,-1 0 0,0-6 0,0 1 0,7-5 0,-8-5-76,8 0-206,0 0-124,0-9-146,-2-3-144,8 2-148,-7-3-179,7-2-19,0-6 51,0 8 119,0-2 147,7-5 186</inkml:trace>
  <inkml:trace contextRef="#ctx0" brushRef="#br0" timeOffset="232951.0734">29737 12177 395,'0'-10'530,"-7"1"80,7 3 84,-6-2-31,0-2-75,6 4-11,0 2 36,0-6 47,0 5 24,0 0-9,0 1-36,6-1-62,0 0-291,1 0-286,6 0 0,0 0 0,6 0 0,1 0 0,-1 0 0,9 5 0,-11 0 0,11 0 0,-2 0 0,-7 5 0,7-5 0,0 5 0,-7 5 0,7-10 0,-12 10 0,4-5 0,-5 0 0,1-5-495,0 4-209,-8 1-88,7-10-61,-5 5-44,-2-9-42,6-1 22,-12 0 99,6 0 116,1 0 123,-7 0 145</inkml:trace>
  <inkml:trace contextRef="#ctx0" brushRef="#br0" timeOffset="233951.1503">29691 12080 107,'0'-15'366,"7"5"56,0-3 12,-7-3-50,7 1-69,-1 1-80,0 0-81,-6-2-41,6 1-21,1 5-10,-7-4-3,7 5 5,-1-1 8,0 0 10,-6 5 16,7-4 21,0-1 26,-7 5 25,6 0 25,0-5 24,-6 5 15,0 0 6,6 2-4,1-7-5,-7 4-14,7 1-19,-7 5-20,7-5-4,-7 5 20,6 5 21,0 0 16,-6 5 8,8 4 0,4 1-21,-4 14-50,3 1-54,3 4-43,-2 5-35,2 6-22,6 3-17,-7 0-9,-1 1-8,2 0-4,-2-5-13,2 4-27,-8-9-33,0 1-57,1-5-75,-1-6-84,1 0-77,0-9-74,-1-5-84,0-12-64,2 3-62,-2-12-104,0-4-77,2-4 14,-4-5 70,3-1 97,7 1 127</inkml:trace>
  <inkml:trace contextRef="#ctx0" brushRef="#br0" timeOffset="234185.5158">30440 12065 438,'0'-14'565,"0"-5"81,-6-2 71,0-3-44,-7 4-105,5 1-40,2-1 14,-6 1 43,5 4 43,0 1 13,1-1-11,6 5-48,-8 0-134,8 1-448,0 9 0,0 0 0,0 6 0,0 2 0,0 12 0,8 4 0,-2 10 0,-6 5 0,7 0 0,0 6 0,-7 4 0,6-5 0,-6 5 0,0 0 0,6-1 0,-6-4 0,6-4-495,2-11-350,-2-6-142,7-7-134,-7-7-38,8-9 90,-2-5 155,2-5 168,4-4 183</inkml:trace>
  <inkml:trace contextRef="#ctx0" brushRef="#br0" timeOffset="234373.0116">30604 12275 308,'6'-20'513,"0"1"103,0-1 100,-6 7-7,0 7-98,0-4-72,0 6-48,0-2-24,0 6-12,0 0-5,0 6-4,0 4-6,0 0-25,-6 8-48,6 3-64,-6-2-63,0 10-135,-2 6-105,-4-1 0,0 4 0,-9 1 0,1 5 0,1-4 0,5-1 0,-4-5 0,4-5 0,2 0 0,-2-5 0,8-2-407,0-9-149,6-3-133,0-5-107,6-10-99,0 0-90,1-5 10,6-5 82,-7 6 122,8-11 129,-8 7 163</inkml:trace>
  <inkml:trace contextRef="#ctx0" brushRef="#br0" timeOffset="234685.5004">30539 12538 313,'6'-10'501,"-6"7"82,6-8 67,-6 7-39,0 4-97,0 0-70,6 0-40,-6-5-27,8 0-12,3 5-16,3-10-16,0 0-19,-2 5-20,8 1-19,-7-2-29,0 2-30,6 4-38,-5-5-35,-2 5-36,2 5-29,-8-5-19,1 10-8,-7-1-7,0 6-4,0 0-3,-7 3-2,1 8-5,-8-3-10,2 3-6,-2 3-5,2 0-2,-2 0-2,2 1-1,5-5 1,1 4 1,-8-6 19,14 2 35,-6 1 39,6-8 38,0-3 40,6 1-145,-6-3-32,14-8 0,-8 5 0,1-10 0,5 5 0,2 0 0,-2-5 0,2 0 0,-2 0 0,2-5 0,-1 5 0,-1-5 0,2 5 0,-8 0 0,8 0 0,-9-5 0,9 0 0,-8 0 0,0 5 0,1-10 0,6 7 0,-7-7 0,2-1 0,-2-4 0,-6 2-529,7-3-267,-1 2-103,0-1-104,1-1-82,-7-2 43,0-2 110,6 1 149,1-1 150,-1 0 184</inkml:trace>
  <inkml:trace contextRef="#ctx0" brushRef="#br0" timeOffset="235029.2413">31006 12100 86,'0'-20'456,"0"-5"96,0 6 83,-6-1 62,6 1-49,0 5-64,0-2 6,-5 7 45,5-7 46,0 8 19,-8 2-8,8-3-28,-6 4-93,6 0-571,0 5 0,0 0 0,0 0 0,6 5 0,-12 9 0,6 6 0,0 5 0,6 5 0,-6 3 0,8 11 0,-8 4 0,5 7 0,1 4 0,2 3 0,-8-2 0,6 2 0,0-1 0,-6-10 0,7-2 0,0-4 0,-1-2 0,0-8 0,9-10 0,-9-1 0,6-9 0,1-10 0,0-1 0,7-4 0,-8-4 0,2-11 0,-1 5 0,-7-6-255,8 3-270,-2-2-119,-4 2-106,3-9-98,-4 3-100,0-5-34,6 10 42,-13-7 116,13 7 133,-7 5 156</inkml:trace>
  <inkml:trace contextRef="#ctx0" brushRef="#br0" timeOffset="235263.6081">31196 12397 36,'-6'-23'454,"6"1"103,-7-2 97,7 6 98,-7-2-55,7 5-57,0 1 6,0 4 24,7 1 15,0 3-6,-1 2-21,0-2-51,2 6-151,3-5-456,3 5 0,-1 0 0,0 0 0,0 0 0,1 0 0,-2 5 0,8-5 0,-8 6 0,2-2 0,5-4 0,-6 6 0,0-2 0,1-4 0,-2 0 0,-6 5 0,7-5 0,-6 4-549,0-4-280,-1-4-134,1 4-164,0-5-23,-7 1 84,6-2 136,0 6 170,15-4 184</inkml:trace>
  <inkml:trace contextRef="#ctx0" brushRef="#br0" timeOffset="235732.3464">31867 12090 189,'-8'-15'477,"-4"-5"85,-1 7 70,0-8-3,0 6-85,-6-4-78,6 5-45,-1-1-23,-5-1-13,-2 2 0,11 0-6,-5-1-11,-4 10-11,6-4-18,0 4-18,-1 5-32,2 5-35,6 4-37,-8 1-35,8 10-34,-1 4-34,1 5-29,-1 5-35,1 0-50,6 6 0,0 3 0,0 2 0,0-2 0,6 2 0,7-2 0,0-9 0,1 2 0,4-13 0,2-4-12,7-9-29,0-4-9,-9-12 1,8 2 3,-6-15 11,-1 3 12,-6-7 12,0-7 8,-7 0 6,1 1 1,0-4 3,-7-3 3,0 7 11,-7 4 25,7 1 20,0 5 13,0 5-45,0 4-34,0 10 0,7 5 0,-7 9 0,6 10 0,0 6 0,0 15 0,2-2 0,-2 11 0,7-2 0,-6 3 0,-1 3 0,1 2 0,-7-2 0,0-5 0,0-2 0,0-3 0,-7-4 0,-6-5 0,7 1 0,-7-11 0,-1-1 0,-5-3 0,0-6 0,-7-4 0,6-6 0,-6-3 0,5-6 0,-4 0 0,-7-10 0,5 5-306,1-5-271,7-5-195,-7 6-269,6-6-138,8 5 1,-1 1 93,-2-6 166,5 0 205,-5 5 298</inkml:trace>
  <inkml:trace contextRef="#ctx0" brushRef="#br0" timeOffset="237138.5519">32336 11919 78,'0'-5'406,"0"0"72,0 0 53,0-5-23,6 1-63,-6 4-81,0-5-31,0 5 8,0-5 24,0 5 42,6-3 30,-6 2 30,0 2 12,0-2-7,-6 1-14,6 5-37,0-5-41,-6 10-62,-1 0-61,-6 1-51,0 7-166,0 7-40,-6 5 0,-8 4 0,8 10 0,0 0 0,-1 6 0,7-2 0,0 0 0,5 12 0,2-6 0,0-1 0,12 0 0,0-2 0,2-8 0,5 1 0,6-10 0,2-4 0,-2-5 0,6-7 0,1-7 0,-6-6 0,6-6 0,0-4 0,-7-8 0,8-5 0,-6-3 0,-3-3 0,-5 0 0,0 0 0,-7-7 0,1 8 0,0-2 0,-1 5 0,-6 2 0,0-3 0,-6 7 0,6 5 0,-7 5 0,0-3 0,7 12 0,-6 0 0,-1 0 0,1 12 0,6 1 0,-6 7 0,-1 4 0,7 6 0,0-1 0,0 10 0,7 1 0,-1-2 0,-6 1 0,13 0 0,-7-4 0,8-7 0,-2-2 0,2-7 0,-2-5 0,8-8 0,-7-2 0,0-8 0,6-2 0,-12-8 0,6 0 0,0-6 0,-7-4 0,3-1 0,-9-10 0,0 6 0,0-4 0,-9-3 0,3 3 0,0 3 0,-1-4 0,-6 6 0,0-2 0,0 5 0,6 5 0,-5 2 0,5 3 0,1 5 0,-1 0 0,7 5 0,0 0 0,0 1 0,7 4 0,-1 4 0,7-4 0,6 5 0,-6-5 0,7 5 0,8-5 0,-12 0 0,5 5 0,-1-5 0,-7 0 0,0 0 0,0 0 0,0 0 0,-7-5 0,1 5 0,-7-5 0,7 0 0,-7 1 0,0-1 0,0 0 0,-7 0 0,7 0 0,-7 0 0,1 0 0,6 0 0,-7 5 0,1-5 0,0 5 0,6 5 0,-7-5 0,1 10 0,-1 0 0,1 5 0,6-1 0,-7 6 0,7-2 0,0 7 0,7 4 0,-7 1 0,6-1 0,7 1 0,-6 0 0,5-3 0,1 4 0,-6-7 0,6 5 0,-7-9 0,8-1 0,-14 1 0,6-5 0,-6 0 0,0-5 0,0-1 0,-6 1 0,-1-5 0,0 0 0,-5 0 0,-2 0 0,1-2 0,-6 3 0,6-6 0,0 4 0,-7-4 0,8-4 0,-3 4 0,11-6 0,-11-2 0,9-2 0,6 0 0,-6-1 0,6 1 0,0-4-255,6 0-396,0 1-115,9-3-88,4 1-88,-7 1-73,8-6 29,0 5 99,-1 1 132,7-5 141,-7 4 177</inkml:trace>
  <inkml:trace contextRef="#ctx0" brushRef="#br0" timeOffset="237560.4125">32909 12197 309,'7'-14'508,"-1"-5"88,-6-1 80,0 4-18,0 2-81,0-5-57,7 4-11,-7 0 14,0 1 27,0 5 9,0-1-7,0 4-22,0 6-45,6-5-59,-6 10-213,0-5-213,7 10 0,-7-1 0,6 6 0,0 5 0,-6 9 0,7 0 0,-7 6 0,0-2 0,0 7 0,6-1 0,1 4 0,-7-4 0,7 1 0,-1-1 0,0-10 0,1 1 0,0-10 0,-1-1 0,7-9 0,-6-10 0,6 0 0,-7-5 0,7-9 0,-1-1 0,-5-10 0,1 1 0,-2-5 0,0-1 0,1-5 0,-7 2 0,0-7 0,0 1 0,-7 0 0,-5 0 0,4-4 0,-5 3 0,-6-4 0,6 10 0,-13-5 0,6 10 0,-6-1 0,1 11 0,5 4 0,-6 1 0,7 9 0,0 0 0,4 10 0,3 0 0,5 5 0,7 4 0,0 6 0,0 4 0,13 5 0,-7 0 0,13 7 0,2-8 0,5 6 0,-6 0 0,12-5 0,-6 1 0,0-6 0,0 1 0,0-6 0,1-4 0,-8-5 0,0 0 0,1-10 0,-7 0 0,6-5 0,-6 0 0,0-5 0,-7-5 0,2 5-179,-2 1-368,-6-5-127,6 3-111,-6-7-126,-6 8-129,6 0 9,0 0 66,-6 4 138,6-3 152,-8 3 194</inkml:trace>
  <inkml:trace contextRef="#ctx0" brushRef="#br0" timeOffset="238154.1484">33222 11732 363,'-8'-8'514,"8"-12"75,-6 5 64,6 1-39,-6 4-96,6-5-47,0 0-4,0 6 17,0-6 28,0 5 9,0 5-4,6 0-10,-6 1-22,14 4-30,-8 4-44,7 6-301,6 0-110,1 11 0,-1 2 0,7 11 0,-6 9 0,7 6 0,-8 6 0,0 8 0,2 1 0,-9 5 0,-6 3 0,1 1 0,-7 1 0,-7-6 0,1 6 0,-6-6 0,-2-4 0,-6-2 0,1-1 0,-6-9 0,-3-3 0,2-1 0,-6-3 0,-1-6 0,1-5-46,-1 0-456,-6-4-124,7-5-114,-1-7-111,-6 2-152,0-4-31,6-8 43,-5 2 114,11-5 143,0 5 167</inkml:trace>
  <inkml:trace contextRef="#ctx0" brushRef="#br0" timeOffset="239825.9699">33495 11270 256,'0'-11'444,"0"1"58,0 1 39,6-1-56,-6 0-90,0 5-63,0 5-17,0-5 1,-6 5 7,6-4-3,0 4-17,0 0-34,0 0-42,6 0-37,0 4-29,-6 6-23,7 5-22,7 9-14,-8 0-17,0 15-23,1 0-19,6 6-18,1 4-12,-1 0-10,-1 5-3,1-1-8,-6 1-8,6-5-16,-7 4-29,8-4-27,-2-10-33,-6 0-41,2-5-30,4-4-15,1-5-6,0-5-6,0-7 5,1-3 10,-2 6 4,1-13 1,2 3 0,-5-12 1,5-7-10,-9-3-17,0 3-35,1-7-47,-14 0-65,1 5-71,0-9-19,-3 4 24,-7 6 49,-5-6 70</inkml:trace>
  <inkml:trace contextRef="#ctx0" brushRef="#br0" timeOffset="240404.0759">33431 11732 334,'-27'-13'487,"1"-2"62,7 5 54,5-1-60,1 3-111,6-2-62,1 0-28,0 5-21,12-5-19,0 5-27,1-4-35,6-1-42,5 5-40,3-5-43,-1 0-29,7 0-22,-2 0-23,1 6-20,6-5-12,-6 3-3,2-4-4,-3 6-7,-6-2 2,7 2 0,0-2 2,-6 3-2,6-2 2,-13 5-5,-1-5-2,2 0-9,-1 5-12,-7 0-14,1-5-20,-7 5-21,0 0-27,0 0-15,0 0-8,0 0 2,-7 5 8,1 0 20,6-5 27,-7 5 20,7 0 20,-6-2 12,6-3 10,0 10 6,0-4 3,-6-2 2,6 2 0,0-2 2,0 2-1,-8-1 3,8-1-2,-6 0 2,6 2-4,0-2 4,0 2 1,0-2 1,0 1 5,0 0 6,0 0 14,0 0 8,0 0 11,-6 5 10,6-4 11,-7 2 0,7 7 3,0 0-7,0-2-2,-6 3-8,6 4-13,-7-1-5,7 6-17,0-1-4,-6 5-11,6-3-3,-7-3-5,7 6-2,-6-4 6,6 4-4,0-10-2,0 7-3,0-8 1,0-3-2,0 1-15,0-7-21,0 0-23,6-4-29,-6 0-34,7-5-43,-7 0-30,0-5-19,6-5-6,-6 0 0,0 1 6,7-6 12,-14 0 4,7 2-2,0-3-8,-6 2-4,-1-7 9,1 3 28,6-2 44,-6 6 65,6-6 77,-8 0 83,8 2 57,0-3 31,0 3 15,0-2-10,8 5-25,-8-1-37,0 6-28,0-3-14,0 3-6,0 0 0,0 5 1,6 0 0,-6 5-2,0-6-6,6 6-9,-6-3-12,0 3-11,7 0-10,-14 0-6,14 0-3,-1 0-5,1 3-3,-1-3-2,-6 0-7,7 6-13,-1-1-19,-6 0-21,0 0-27,0 0-43,0-5-69,0 5-93,0 0-123,0-5-53,-6 5-13,6-5 23,0 4 66</inkml:trace>
  <inkml:trace contextRef="#ctx0" brushRef="#br0" timeOffset="241029.0728">33593 11112 66,'-6'-9'408,"6"0"61,0-6 41,6 0-13,-6 5-91,0-5-106,0 1-47,0-1-4,6 5 17,-6-3 20,0 3 18,0-1 4,6-4-7,-6 12-30,7-7-32,6 4-23,-6 0-22,6 2-8,0 0-12,-1 4-3,8 0-15,-7 0-20,13 0-16,-12 4-32,5-4-26,2 4-25,-5 2-14,-1 4-11,-2-4-13,0 2-1,-6 2-2,-7 1 4,0-1 1,0 3 0,-7 2 4,-6 0 2,0 4 0,7 1-3,-9-2-1,5 4 0,-5-3-3,9 4-1,-1-3 1,1 0 3,0-5 4,6 4 18,0-4 25,6 0 22,0-6 21,1 6 21,-1-5 5,9-2-13,1 4-20,-1-9-22,-2 4-16,-6-4-20,6 3-9,-6-6-6,-1 0-6,-6 0-4,7 0-8,-7-6-16,6 6-34,-6 0-70,0 0-102,0 0-114,0 0-159,0-3-157,0-4-186,0 7-141,0-3-8,0 3 59,0 0 132,0 3 153,0 7 215</inkml:trace>
  <inkml:trace contextRef="#ctx0" brushRef="#br0" timeOffset="243529.259">20287 16686 205,'0'-5'386,"-8"0"53,8 0-10,-6 2-47,6-9-65,-6 2-75,0 2-50,-8-3-9,8-3 17,0 4 41,-7-4 42,6 4 38,-5-5 23,5-1 10,1 8 1,-2-7-4,2 0 0,0 5-9,-1 1-16,7 3-26,-7 2-37,7-1-52,0 0-60,-6 5-51,12 5-34,-6 4-27,7 6-16,-7 5-9,13 5-6,-7 4-3,8 0-3,5 6-1,-6-2 0,6 3-1,1-8 0,6 2-2,-6-2 0,-1-4-3,0-3 0,1-7 1,0-4 0,0-4 1,-7-3 1,6-3 2,-6-9 0,1-1 1,-2-4 2,-6-7 2,2 3-1,-2-7 1,-6 1 2,6-6-1,-12 5 0,6-2-2,0 1 1,0 1 3,0 5-1,0 7-1,0 3-2,0 0 1,0 5-2,6 5-1,7 5 0,1 5-1,-2 9 0,7 5 0,1 1-1,0 9-1,7 0-2,-8 11-4,0-7-1,7 7-4,-13-2-1,7 2-1,-14 4-2,1-7 2,-7 3 1,-7 0 4,-6-2 2,0 0 4,-6-2 4,-7-7 2,0-1 1,-1-3 2,-5-1 2,-1-9-1,1 0 1,-1-6 1,-6-4 4,7 0-2,-1-10-2,6 0 0,-4-5-3,11-5-7,-7 0-16,15-6-8,-8 3-35,7-2-74,7 2-99,-1-3-104,14 1-136,-1-5-141,7 6-156,1-1-157,10 5-24,-3 0 45,5 0 113,-5 2 131,10-2 181</inkml:trace>
  <inkml:trace contextRef="#ctx0" brushRef="#br0" timeOffset="244482.3589">20781 16989 1,'0'0'363,"-6"-5"64,-1-4 42,7 3-31,-6 2-71,0-6-92,0 5-82,6 0-42,-7 0-14,0-5 10,1 10 22,6-4 33,-7 4 33,7-6 30,-6 6 12,6 0 2,0-3-13,6 3-24,-6 0-31,7-6-15,-7 6 1,6 6-7,1-6-9,0 3-10,5 7-10,7 0-31,-5 0-36,-1 5-29,0 4-18,1-4-14,-7 10-12,-1-7-4,-6 2-4,0 4-4,4-3-3,-4-7-2,0 5-2,0-9-1,8 0 2,-8 0 2,0-5 0,0-1 5,0-4 3,7 0 1,-7 0 2,0-9 4,0-1 8,0-5 9,6 0 15,-6-4 15,0-1 15,0 1 11,0-5 7,7 0-2,-7-1-5,6 1-21,-6-1-2,14 1-13,-8-1-9,7 2-7,-7-3-5,7 6 7,0 2-10,7-3-4,-1 2-3,1 4-6,0 6-7,-2-1-5,1 5-4,-4 5-3,4 5 0,1 0-1,-1 5-3,-6 4 0,0 6 0,0-2-2,-6 7-1,-1 5-4,0-1 2,-6 0 2,-6 6 0,0-6-2,-14 4 6,7-2 2,0-1 1,-6-7 0,-1 2 6,1-1 11,0-4 12,-2-5 20,9-7 23,-2 2 23,1-4-11,6-6-85,1 0 0,-1 0 0,7-6 0,0 2 0,7-2 0,6 3 0,0-8 0,1 7 0,4-1 0,1 5 0,2-5 0,-2 5 0,1 5 0,0-5 0,-1 5 0,-6 5 0,-6-5 0,5 4 0,-12 1 0,0 5 0,0 0 0,-6-2 0,0 3 0,-8 3 0,2-5 0,-1 6 0,0-5 0,-7-6 0,7 1 0,-13 5 0,8-10 0,-3 5 0,1-5 0,0-5 0,-5 3 0,5-3 0,7-3 0,0 3 0,0-5 0,7-5-13,0 5-504,6-10-185,12 0-192,1 1-236,0-5-55,7-1 74,-1 1 118,0-1 176,8 1 209</inkml:trace>
  <inkml:trace contextRef="#ctx0" brushRef="#br0" timeOffset="244685.4731">21427 16878 238,'-7'-7'594,"0"-2"136,1 3 110,0 2 82,-1-6-127,7 6-77,0-5-88,0-3-76,7 2-65,-1 2-76,0-7-86,8 0-93,5 1-69,1-1-59,1 0-39,-3 0-34,1 0-22,1 6-32,0-1-54,-7 5-81,6 2-110,-6-3-102,0 6-123,1 0-107,-2 0-67,-6 0-49,1 6-43,-7-3-68,0 2 36,-7 5 80,1-1 89,0 3 116</inkml:trace>
  <inkml:trace contextRef="#ctx0" brushRef="#br0" timeOffset="244904.219">21518 16852 33,'-13'26'428,"-1"-8"95,-5 3 87,13-8 61,-7 2-52,0 0-85,6 0-50,7-11-24,-6 1-20,12 0-20,1-5-33,-1 0-54,7 0-50,0-5-59,6-4-64,1-1-63,0-5-44,7 0-52,-8 0-70,6 2-94,-5-3-118,6-4-140,-6 1-137,-1-1-156,0 2-167,-6-7-32,1 5 52,-1 1 107,0-1 122,1 0 172</inkml:trace>
  <inkml:trace contextRef="#ctx0" brushRef="#br0" timeOffset="245263.5807">21752 16540 400,'-6'-10'549,"-1"0"105,-6-3 100,-1 6-21,4-2-85,1 3-21,3 2-7,0-1-21,-1 0-38,1 5-58,6 0-63,0 0-76,6 5-83,-6 0-69,13 5-56,-7 6-66,7-3-90,7 7 0,0 4 0,0-4 0,6 3 0,-7-3 0,1 5 0,-1-9-68,0 2-45,1-9-4,-1-3 11,1-6 19,-7 0 20,0-6 24,-6-3 24,5-6 11,-12-4 8,9-1 7,-9 1 16,0-5 19,0-1 20,0 6 25,0-1 20,0 2 14,0 6-6,0 2-51,0 6-64,6 4 0,0 4 0,7 6 0,-1 5 0,8 5 0,-7 5 0,7 4 0,-8 4 0,2 2 0,-1 8 0,-1-3 0,-5-1 0,-1 4 0,-6-4 0,0 6 0,-6-6 0,-1 0 0,1-4 0,-13-1 0,5-1 0,-5 3 0,0-13 0,-1 2 0,1-5 0,0-6 0,-8 1 0,7-5 0,-6-5 0,7-5 0,6 0 0,-7-5 0,14-5 0,-8-1 0,14-2-185,0-2-227,7 0-158,0-5-152,12 1-143,-6-1-161,6 0-28,-6 1 59,7 5 123,6-5 147,1 4 173</inkml:trace>
  <inkml:trace contextRef="#ctx0" brushRef="#br0" timeOffset="245576.0724">22319 16789 330,'7'-15'517,"-7"0"90,0 1 90,0-1 1,0 1-89,6 5-30,-6-7 21,6 1 25,-6 7-2,0-4-25,7 8-37,-1 4-60,1 0-84,-7 0-188,6 4-229,1 8 0,0 1 0,-1 7 0,-6 9 0,0 0 0,0 1 0,0 10 0,0-13 0,0 13 0,0-6 0,0-4 0,-6 3 0,6-2 0,0-13 0,0-2 0,-7-2 0,7-5 0,-7 6 0,7-4-41,-6-7-28,6-4-11,0 0-23,0 0-34,-7-10-53,7 5-64,0-5-61,0-4-52,7 0-56,-7 4-54,0-6-34,6 1-6,1 7-5,0-12-18,-7 6-14,6-1-19,1 0-21,-1 0 23,0 2 51,1-8 77,5 6 94</inkml:trace>
  <inkml:trace contextRef="#ctx0" brushRef="#br0" timeOffset="245794.8151">22449 16789 155,'7'-15'431,"-7"0"78,0 1 62,0-1-14,-7 1-46,7-1-61,-6 5-24,6-5 2,-6 7 16,6-8 28,0 6 26,-9 6 5,9-2-8,0 1-16,-6 1-34,6 4-55,0 0-60,6 0-233,-6 4-97,9 7 0,-3 3 0,0 2 0,7 7 0,-6 6 0,6 1 0,-6 4 0,6-1 0,-7 2 0,7-1 0,-7 0 0,7-4 0,-6-1 0,-1 1 0,1-7 0,0-3 0,5 0-170,-5-6-161,0-4-49,-1 1-48,7-17-53,-7 1-68,1-5-52,-1 2-49,-6-12-49,0 4-76,0 3-15,0-2 64,-6 0 88,-7 5 111,0 5 126</inkml:trace>
  <inkml:trace contextRef="#ctx0" brushRef="#br0" timeOffset="245997.9331">22371 17096 157,'-13'11'463,"0"-7"86,6 6 77,1-5 16,0-1-71,6 1-71,-7 0-21,14-5-4,-7-5 1,12 0-1,-5-4-21,6-1-21,0 0-40,0-5-43,6 1-54,0-6-56,2 0-54,-2 2-48,8-7-46,-8 5-35,0 1-27,1-1-33,-7 7-47,6-8-73,-5 6-118,-2 2-131,-5-3-173,6 6-165,-1-3-199,-6 1-151,9-2 4,-9 4 68,7 1 142,0 4 163,7-5 232</inkml:trace>
  <inkml:trace contextRef="#ctx0" brushRef="#br0" timeOffset="246279.1757">23067 16701 177,'-12'-6'533,"-8"-3"136,0-1 124,8 2 84,6 2-68,-8 0-29,8 2-23,6-6-39,0 6-43,0-2-46,6 1-72,8-5-340,-2 0-217,8 0 0,6 2 0,-1-2 0,-5 5 0,14-5 0,-9 5 0,1 1 0,-6-3 0,5 4 0,-5 3 0,6 0 0,-7 0 0,1 3 0,-7-3 0,2 7-36,-5-3-627,5-4-107,-3 0-66,-5 0-56,6-4-38,-6-3-19,-1 4 63,1-2 112,0-5 117,-1 0 139</inkml:trace>
  <inkml:trace contextRef="#ctx0" brushRef="#br0" timeOffset="246888.5343">23107 16466 71,'-7'-14'412,"7"8"66,-6-4 51,0 6-9,-2-5-73,-5-1-87,7 4-26,-7 2 8,7-2 21,-1-4 29,1 10 28,0-3 22,6-2 1,-8 0-11,8 5-21,0-5-26,8 5-36,-2-5-42,0 5-48,7 5-40,0 0-36,0 8-90,7 3-93,0 9 0,0 3 0,-1 11 0,0 1 0,1 4 0,0 0 0,-2 1 0,2-3-56,-7 3-252,0-1-115,-6-11-126,5-3-126,2-6-100,-1-3-123,-7-11-72,9-7 20,-9-3 89,4-9 125,5 5 137</inkml:trace>
  <inkml:trace contextRef="#ctx0" brushRef="#br0" timeOffset="247216.6486">23472 16456 260,'-7'-24'533,"1"5"107,0-7 99,-2 13 34,-4-7-103,6 5-41,-1 0 0,7 6 3,-7-1-5,7 10-23,-6 0-35,6 0-59,6 5-134,1 9-376,0 7 0,5-2 0,2 14 0,-2 2 0,1-1 0,7 7 0,0 0 0,-8 0 0,8-3 0,-2 3 0,3-8 0,-1-4 0,-8-9 0,7-1 0,-5-9 0,6-5 0,-8-10 0,8 0 0,-7-10 0,1-4 0,-2-5 0,1-6 0,-6 0 0,5 1 0,-12-5 0,6 0 0,-6 0 0,0 0 0,0-5 0,-6 0 0,6 5 0,0 0 0,-6 4 0,6 5 0,6 1 0,-6 10 0,0 3 0,6 2 0,-6 9-597,0 4-267,7 1-192,1 10-142,-2 0 18,7 4 104,6 6 161,0-1 185,8-4 241</inkml:trace>
  <inkml:trace contextRef="#ctx0" brushRef="#br0" timeOffset="247638.5177">24039 16452 368,'0'-10'571,"0"-4"119,0 3 93,-8-3 2,8-5-83,0 4-21,-6 0-5,6 0-14,0 6-14,0 3-41,0 2-61,-6 4-90,6 4-440,0 7-16,0 8 0,0 6 0,-6 3 0,-2 11 0,8 0 0,-7 11 0,1-6 0,6 0 0,-6 1 0,6-3 0,0-2 0,0-6-89,0-1-408,6-12-44,0-7-39,9-10-25,-9-8 1,6-6 41,-4-3 59,4-9 63,-4-6 85,3 4 95,-11-11 88,0 6 72,0-6 54,0 6 41,-5-5 40,-1 0 46,-2 5 58,8-1 69,-6 1 67,0 10 57,-2-5 38,8 3 19,0 7 11,8 5 0,-8-1-3,6 5 0,8 5-7,-3 5-10,3 0-24,-2 9-38,8 0-55,1 7-55,-3-3-159,-4 7-48,5 4 0,0 1 0,2-5 0,-9 4 0,2 4 0,6-8 0,-16 4 0,11 1 0,-3-11 0,-6 6 0,2-11 0,-2 1-141,0-5-141,1-5-66,-7-1-56,8-8-41,-2-1-42,0 0-33,-6-5-16,0-4 0,0 4-4,-6-5-9,6 5 4,-6 0 9,-9 1 2,3 3 13,-8 6 48,-5-4 72,5 8 84</inkml:trace>
  <inkml:trace contextRef="#ctx0" brushRef="#br0" timeOffset="247857.2526">24162 16716 3,'-25'9'337,"-2"1"120,1 0 104,7 0 65,-1-6-1,6 6-54,8-5-64,0 0-37,0-5-14,6-5-29,6-4-34,-6-1-48,12 0-54,2-5-55,0-5-70,5 1-58,-1-4-47,2 1-29,1 3-21,-9-1-45,8-3-81,-1 3-104,0 1-141,2-6-141,-9 5-160,8 1-162,-6 0-80,5-7 21,-7 7 96,8-1 120,1-3 152</inkml:trace>
  <inkml:trace contextRef="#ctx0" brushRef="#br0" timeOffset="248607.23">24520 16207 135,'20'-20'485,"-7"-3"103,-6 3 87,-7 5 52,0-4-74,0 4-81,0-5-27,-7 7 9,-6 3 15,7-6 3,-8 11-10,1-3-23,-1 8-46,2-7-66,0 14-332,-2-4-95,1 7 0,0 0 0,0 10 0,7-1 0,-1 1 0,0 4 0,14 6 0,0-2 0,-1 2 0,7 5 0,7-6 0,0 0 0,0 6 0,-2-6 0,1 0 0,8 0 0,-9-5 0,3 1 0,-2-6-359,1 1-14,-7 0 23,0-5 43,0-1 57,-7 1 58,1-2 52,0 3 50,-7-2 34,-7-3 21,0 3 12,1-10 17,-7 8 1,0-4 1,7 2 1,-14-5 4,7-5 1,0 4-3,-8-4 5,10-4 4,-3-1 4,2 0 17,-2-8 18,8-3 13,6-9 7,0 1 4,6-5 1,8 0-15,-8-6 5,7 6 4,5 0 17,3-6 24,-2 5 22,1 7 24,-1-2 1,7 1 0,0 5-5,-6-2-15,7 8-8,-1-3-10,-7 6-3,7 6-3,-6-2-2,-1 6-108,1 6 0,-8 3 0,2 6 0,-2 0 0,2 4 0,-8 1 0,1 9 0,-1-4 0,0-2 0,-6 3 0,8-3 0,-2-3 0,0 5 0,0-11 0,2 1 0,-8-5-124,5 0-154,1-5-50,2-10-34,4 0-17,-4-5-9,4-5 6,-6 0 17,8-4 36,-7-1 36,-1-3 40,0 3 42,8-4 44,-14 4 49,6 0 43,0 1 41,0 4 36,-6 0 32,0 6 33,8-1 33,-8 5 34,0-5 25,0 10 10,0 0-3,0 0 0,6 0-1,-6 6 3,0-2 3,6 5-4,-6 1-6,0 5-20,6 5-29,-6-5-34,0 4-35,7 1-21,0-1-14,-7 1-8,7-1-8,-1 1-7,0-1-10,-6-5-13,8 1-13,-2 0-5,0-10 2,-6 5 4,6-10 10,2 0 16,-8-10 17,5 0 4,-5 0 5,6-5 5,-6 1 22,0-5 26,0-1 36,0 1 46,0-1 63,8-4 55,-8 3 33,0-3 17,6-4-2,0 3-21,2-5-40,4 2-214,-6 2-28,9 3 0,-3 3 0,1 0 0,6 11 0,-5-1 0,5 10 0,1 5 0,-1 0 0,-6 9 0,6 5 0,1 2 0,0 7 0,-8 1 0,3 1 0,-3 4 0,1 6 0,-7-11 0,7 5 0,-7 1 0,2-7 0,-2 1-226,0-4-194,-6-5-87,7-2-95,-7-2-73,6-6-63,-6-5-66,0-5-81,7 0 12,-7-10 78,0 0 99,6-1 126</inkml:trace>
  <inkml:trace contextRef="#ctx0" brushRef="#br0" timeOffset="249091.5892">26063 15962 426,'14'-14'559,"-8"0"105,-6-1 102,7 6-32,-1-1-93,-6-5-36,7 10-10,0-5-13,-1 10-27,-6 0-38,6 5-48,2 0-64,-8 5-82,7 5-82,-7 14-132,0-1-109,0 13 0,0 2 0,-7 1 0,-7 4 0,8-2 0,-8 2 0,1 1 0,-7-6 0,2 2 0,-2-1-64,0-1-46,1-8 7,-1-6 16,0-1 21,0-7 24,9-6 18,-9-2 13,6-7 9,1-6 8,7-6 2,-8-2 10,8-7 16,0-4 17,0-1 21,-2-5 19,8 0 22,0 2 3,0-3-116,8 7 0,-2-5 0,6 5 0,-5-1 0,6 1 0,7 4 0,-7-5 0,8 10 0,-3 1 0,2 3 0,0 2 0,-1 4 0,-6 4 0,6 6 0,-5 1 0,-2 8 0,0 1 0,2 4 0,-7 1 0,6 4 0,-6-6 0,-1 3 0,0-3 0,2 2 0,-1-5 0,-7-2 0,4 3-269,2-11-476,-6 0-115,8-10-123,-2 0-126,1-5 23,0-5 88,5-5 144,-4 1 159,5-6 198</inkml:trace>
  <inkml:trace contextRef="#ctx0" brushRef="#br0" timeOffset="249357.2103">26461 16031 57,'-6'-18'535,"-1"-2"149,-6 1 128,-5 4 116,3-6-26,3 7-44,-8 0-43,6 4-33,1-5-30,7 5-40,0 5-358,0-3-354,6 2 0,0 6 0,0 0 0,6 9 0,-6 1 0,12 5 0,-5 14 0,-1 0 0,0 10 0,8 5 0,0 5 0,-8 0 0,6 9 0,3 1 0,-3-5 0,8-6 0,-8-9 0,8 2 0,-7-7 0,7-5 0,-7-5-288,0-9-340,6-5-50,-6-5-32,0-5 3,-6-5 58,-1-5 25,1-5 8,-1 0 5,-6-4-13,-13-6 33,7 5 52,-7 1 75,-7-1 92</inkml:trace>
  <inkml:trace contextRef="#ctx0" brushRef="#br0" timeOffset="250450.9263">26417 16300 436,'-21'-10'566,"8"1"115,-8-1 86,9 5-66,5-5-144,7 10-91,0-4-90,7-2-82,5 1-69,2 0-51,6-5-31,1 7-42,4-7-30,0 0-25,-5 4-17,6-4-7,0 0-11,-7 2-4,8-7-4,-1-1-3,1 7 1,-2-5 17,-6-1 27,8 5 35,-8 0 42,1 1 36,-7 4 28,-1 1 15,-5 4 7,6 0 1,-6 0-12,-7 9-13,0 0-14,0 6-22,0 0-28,0 10-34,-7-1-27,0 4-22,1 2-16,-1 5-12,-5-2-15,5 6-3,1-4-7,-1-7-18,1 8-26,6-7-35,-7 0-29,1-10-35,6 1-19,0-5-1,0-10 10,0 0 20,0-5 25,6-5 30,1-10 20,-7 0 15,6-4 19,1-6 19,-1 1 13,1-5 11,-1 0 20,-6-7 28,6 8 33,1-7 37,-1 6 40,1-1 34,0 11 11,-1-4 6,1 8-6,-1 0-10,7 5-16,-7 4-13,9 6-118,-3 0-49,1 6 0,0 4 0,7 0 0,-7 10 0,0-1 0,-7 1 0,7 3 0,-7 6 0,8-4 0,-8 10 0,0-6 0,1-6 0,0 7 0,-1-1 0,-6-4 0,0-5-53,0-1-256,0 1-51,0-5-31,0-5-12,0-6-12,0 1 7,-6-5 5,-1-5 2,0 5-1,1-4 5,-7-3 12,0 4 17,-6-7 22,-1 5 20,-6 0 31,0 0 43,-1 0 86,2 0 111,5 2 105,-6-9 97,7 2 82,6 6 65,-7-1 29,7-5-4,7 6 4,-1-2 1,7 2-6,0-6-17,7 4-20,-1-2-19,7-3-19,-6 7-26,12-6-27,-6 0-34,6 1-40,1-1-37,0 0-32,5 0-23,-6 1-15,2-1-4,-2-1-5,1 2-7,0-1-2,-1-5 0,1 6-1,-1-1-1,-6-5-3,0 0 3,7 0 5,-8 2 0,-3 3 7,1-6 2,-4 6 4,3-3 3,-9 3-1,6 0 18,-6 4 35,6-3 43,-6 4 42,0 5 37,0 0 36,0 0 20,0 5-8,7 4-27,-7 1-35,0 6-34,6 4-37,1-1-35,-7 4-31,7 3-26,-1 3-7,-6-5-1,7 1-37,-7-1-34,6 1-41,1-1-43,-7-4-47,6-7-27,-6 3-4,6-2 16,-6-9 23,7 0 32,-7-5 38,0-5 38,6-4 26,-6-1 17,0-6 18,0-3 16,-6-1 10,6 2 12,0-7 15,0 1 26,0-6 44,0 5 46,0-4 45,0 0 33,6-1 20,-6 2 1,7 4-21,0-1-36,-1 5-40,7 1-36,0 4-32,0 0-62,0 5-15,0 2 0,2 1 0,-5 4 0,11-3 0,-8 6 0,0 0 0,1 6 0,-4 4 0,-1-2 0,3 7 0,-5 1 0,-7-3 0,0 7 0,0 0 0,0 0-21,-7 4-15,1-6-4,6 8-6,-6-6-1,-3-7 2,9 3 7,0-2 7,9-9 7,-3 5 10,0-6 10,1-4 0,6 5 3,0-5 2,-1 6 6,8-6-3,-6 4-4,5 6 3,-6 0 0,-1 0-2,9 5-6,-15-1 2,7 1 2,-6-2 1,-1 7-1,-6 1 1,0-3 0,0 2 2,0-1-2,-13-4 0,7 5 0,-7 0-1,6-5 0,-7-6-3,2 6-8,-1-10-32,0 4-71,0 1-108,0-10-119,-7 4-157,8-4-157,-2-4-176,8-2-167,-7-2-21,7 3 52,-7 5 124,7 0 148,-8 5 197</inkml:trace>
  <inkml:trace contextRef="#ctx0" brushRef="#br0" timeOffset="251185.2798">27900 16110 251,'0'0'492,"0"0"96,0-10 97,0 5 28,0 0-67,0 0-3,7 5 53,-1-5 50,1 5 25,-1-5-6,7 5-24,1-4-287,-2-1-454,8 1 0,7-2 0,-2 2 0,8-2 0,6 1 0,0-5 0,0-5 0,1 6 0,-2-1 0,-5 0 0,-1 6 0,1-5 0,-7-3 0,-7 12 0,0-8 0,-6 8 0,-5-6 0,-2 2 0,0 4 0,-6-6-388,7 6-445,-7-4-129,0 4-171,7-5-30,-7 0 75,0 0 126,6 5 169,-6-5 188</inkml:trace>
  <inkml:trace contextRef="#ctx0" brushRef="#br0" timeOffset="251513.3944">28572 15768 135,'-7'-20'466,"-6"1"95,0 0 89,-1-1 42,8 0-53,0 2-67,-7-3-12,13-3 21,-6 8 22,6 2 0,-7-1-13,7 5-27,0-4-43,0 10-70,7-6-444,-7 10-6,6 0 0,-1 5 0,9 4 0,-1 11 0,0-1 0,0 11 0,7 3 0,0 7 0,-8 4 0,8 0 0,-1 1 0,-5-2 0,5 1 0,-6-6 0,-5 1 0,2-3 0,-3-8 0,1-7 0,-2-3 0,0-3 0,-6 0 0,0-5 0,0-10 0,0 4 0,0-8 0,0 4 0,-6-10-13,6 5-374,-6-5-75,-2 5-96,8-5-94,-7-4-80,7 0-91,0 3-108,0-7-5,0 8 78,7-6 113,1 6 131,4 0 169</inkml:trace>
  <inkml:trace contextRef="#ctx0" brushRef="#br0" timeOffset="251732.1336">28904 15890 148,'0'-10'471,"6"0"95,0 2 90,-6-2 40,8-1-46,-4 1-58,3 0 6,1 2 39,-2 2 37,0 0 10,-6 6-15,7 0-34,0 6-120,-1 3-515,-6 6 0,0 0 0,-6 9 0,-1 6 0,-6 4 0,-1 0 0,-5 11 0,7 4 0,-14-6 0,5 6 0,2-6 0,0 1 0,-1-4 0,0-6 0,8-1 0,-8 3 0,7-7-391,-1-6-363,7-3-112,7-5-132,-4-10-103,4-5 35,0 0 89,0-5 147,4 0 154,-4-5 207</inkml:trace>
  <inkml:trace contextRef="#ctx0" brushRef="#br0" timeOffset="252091.4979">28857 16436 383,'7'6'592,"-1"4"120,2-6 102,-2 2-9,-6-2-100,6 1-50,-6 0-25,7-5-25,0 0-20,5-5-22,0 0-49,9-5-67,-1-4-266,-1 4-181,7-5 0,0 5 0,0-4 0,-7 5 0,8-1 0,-8 0 0,0 5 0,-5 0 0,-8 5 0,1 0 0,0 5 0,-7 0 0,-7 5 0,7 9 0,-13 1 0,-1 3 0,3 3 0,-10 3 0,2 0 0,-1 6 0,-6-6 0,7 4 0,-1-4 0,2 1 0,-3 1 0,8-8 0,0-3 0,7-1 0,-2-4 0,16 0 0,-2-7 0,0 2 0,8-10 0,5 0 0,1 0 0,0-3 0,5-4 0,-5-1 0,0-2 0,5 5 0,-4-5 0,-2 1 0,0 3 0,0-3 0,-5-1 0,5 0 0,-5-4 0,-2-1 0,1 5 0,0 0 0,-6-3-24,5 1-749,-4-2-135,-2-5-143,6-1-117,-5-4 38,0 0 102,5-1 162,2 2 172,5-8 217</inkml:trace>
  <inkml:trace contextRef="#ctx0" brushRef="#br0" timeOffset="252528.985">29614 15856 210,'0'-25'532,"-8"1"109,-4-6 101,6 5 58,-9 2-107,3-3-66,-1 3-10,-6-2-10,5 6-16,-5 4-21,6-5-34,-6 6-47,5 4-80,-4 1-282,5 3-127,-1 6 0,0 6 0,2-2 0,6 11 0,-1 5 0,-7 4 0,14 10 0,0 4 0,0 3 0,0 8 0,0-1 0,14-4 0,-7 5 0,5-6 0,8-7 0,0-3 0,-1-13 0,1-6 0,6-4-150,-7-15-35,1 0 37,-1-9 45,0-6 38,-6-10 26,-5 7 18,-2-11 13,0-1 10,-6 1 15,0 6 25,-6-3 35,0 7 38,6 4 28,-8 1 18,1 3 1,7 12-162,0 8 0,7 6 0,1 11 0,-2 3 0,6 15 0,2 0 0,6 5 0,-1 10 0,1-6 0,-1 6 0,-5-1 0,-2-4 0,-6 5 0,8-10 0,-14 6 0,0-11 0,0 0 0,-7-6 0,0 2 0,-5-9 0,-1-3 0,-7-8 0,6-1 0,-4-4 0,-1 0 0,-1-5 0,0 0 0,6-5-34,1 0-381,-6-5-160,12 0-165,-5-5-206,6-4-165,-2 4-13,8 0 73,0-5 149,8 5 178,-2 0 238</inkml:trace>
  <inkml:trace contextRef="#ctx0" brushRef="#br0" timeOffset="253435.2069">30290 15421 40,'0'-14'470,"-7"-2"113,7 2 107,-6 5 92,0-1-59,0 0-80,6 0-35,-6 4-15,6-2-22,-8 8-28,2-5-35,0 5-48,-1 0-66,0 0-76,1 5-67,-7 3-237,0 2-14,0 10 0,0 5 0,6 4 0,-5 7 0,6 2 0,0 6 0,-2 5 0,8 4 0,8-4 0,-2 4 0,6-4 0,8-5 0,-1-5 0,7-9 0,-6-6 0,12-10 0,-6-8 0,1-6 0,-1-10 0,6-5 0,-7-9 0,-4-1 0,5-4 0,-8-5 0,-4-1 0,-2 1 0,2 6 0,-7-7 0,-7 12 0,6-3 0,-12 7 0,6 9 0,-7 0 0,-7 6 0,8 8 0,-6 6 0,-2 4 0,8 11 0,-7 4 0,6 6 0,7-1 0,-6 4 0,6 3 0,6-2 0,-6-1 0,7-4 0,0 1 0,-1-11 0,6-4 0,2-7 0,4-6 0,3-7 0,-1-10 0,0-6 0,-1-4 0,-7 2 0,8-12 0,0 1 0,-7-1 0,-7 1 0,8 1 0,-8-8 0,-6 7 0,0-5 0,-6 5 0,-1-1 0,0 6 0,-5 0 0,-1 0 0,5 3 0,2 7 0,0 0 0,0 9 0,-2-5 0,8 10 0,0 0 0,0 5 0,8 5 0,-2-2 0,0 8-434,8-2-373,5 1-108,-6-5-82,6 0-35,7-6 20,-6 1 97,-1 0 138,7 0 144,1 0 205,-8-5 256,-6 5 273,7-5 213,-7-5 137,0 0 105,-7 0 42,1-5-8,-7-4-45,0 4-59,0-5-26,0 1-10,0-2 0,0 3-2,0-2-11,0 5-11,-7-4-12,7-1-21,0 5-27,-6 5-32,-1-3-34,7 1-297,-6 7-3,0 0 0,-1 7 0,1 1 0,-2 11 0,2 2 0,0 8 0,6 4 0,0 6 0,6 0 0,0 6 0,8-6 0,-1-1 0,0-3 0,0-1 0,-1 0 0,2 1 0,-2-6 0,2-4-31,-1-2-104,-7 3 38,1-13 36,-7 7 28,0-4 19,0-6 15,0 3 20,-7-3 17,1 0 23,-7 0 12,-1-5 6,-4 9 5,-2-9-70,0 4-14,1-3 0,5-2 0,-5 2 0,6-6 0,-1 0 0,8 0 0,-7-6 0,7 2 0,6-2 0,-6 3 0,6-8-234,6 2-208,0-1-194,7-5-204,1 0-251,-2-4-73,2-1 55,6 7 108,-1-3 174,7 2 210</inkml:trace>
  <inkml:trace contextRef="#ctx0" brushRef="#br0" timeOffset="253903.9427">31235 15640 297,'-7'-24'479,"7"5"59,-7-6 48,7 5-60,0-3-106,-6 3-65,6 1-17,-5 4 4,5 0 17,0 0 20,0 6 16,0-6 18,0 5 8,-8 6 1,8-2-1,0 6-6,0 0-20,8 6-36,-8 3-42,0 5-303,0 1-14,-8 10 0,8 5 0,0 4 0,0 9 0,0 1 0,0 0 0,0 5 0,8-4 0,-3 3 0,1-3 0,1-7 0,6 1 0,1-9 0,-2-6 0,3-10 0,3-8 0,2-6 0,0-10 0,-1-9 0,7-1 0,-14-10 0,8 1 0,-1-1 0,-5-4 0,-1-4 0,-6-3 0,-1 3 0,-6-1 0,0 0 0,0 0 0,-6 4 0,-8-3 0,8-1 0,-14 6 0,7 2 0,-7 1 0,1 11 0,-7-1 0,6 6 0,-5 5 0,0 9 0,4 0 0,1 3 0,0 13 0,9 4 0,-3-1 0,8 10 0,-1 0 0,14 1 0,-1 4 0,8-1 0,4 2 0,2-5 0,6-6 0,0 0 0,0-4 0,7-5 0,-7-5 0,0 0 0,6-10 0,-12 0 0,-1 0 0,2 0-8,-9-7-630,8 4-138,-8-12-157,-4 10-193,-8-5-24,6 5 71,-6 0 135,6-3 163,-6 8 207</inkml:trace>
  <inkml:trace contextRef="#ctx0" brushRef="#br0" timeOffset="254310.1817">32114 15250 414,'-6'-15'533,"-7"0"80,0 2 84,-1-3-61,2 2-94,-2-1-44,8 1-1,-7-2 30,7 6 23,-7-5 23,7 7-8,-1-2-13,0 5-40,0 1-70,1-2-402,6 6-40,-6 0 0,6 6 0,0 3 0,0 9 0,0 4 0,0 7 0,6 4 0,0 6 0,1 11 0,0-1 0,0 9 0,5 0 0,8 1 0,-8-1 0,8 1 0,0-5 0,-1 0 0,7-11 0,-7 1 0,1-8 0,6-8-256,-5-8-318,4-6-32,1-14-14,-7 0 16,1-4 44,-7-6 59,0-5 50,0 0 38,-7-3 34,1-8 17,-7 1-8,-7 1-34,1-1-52,-13 7-7,-1-2 25,0 1 50,-6 4 72</inkml:trace>
  <inkml:trace contextRef="#ctx0" brushRef="#br0" timeOffset="255357.0266">32166 15646 126,'-33'-6'382,"8"2"94,-1-1 66,0 5-5,6-5-69,14 0-113,-7 5-96,13-5-57,6 0-28,7 1-17,7-2-2,0 2 2,-1-6-1,7 0-6,-1 5-6,2-5-9,-1 0-13,0-4-11,6 5 1,-6-6 7,0 1 10,1-1 22,-2 0 33,2 0 47,-8 0 46,6 1 39,-4-1 22,-2 1 7,1-2-17,-7 7-34,0-1-49,-7 0-48,1 6-80,0 4-117,-1 0 0,-6 4 0,7 6 0,-7 5 0,-7 9 0,1 1 0,-1 9 0,-6-1 0,0 8 0,0 2 0,0 1 0,0 0 0,0 1 0,0-3 0,5-1 0,-2-3-183,1-4-70,3 1-4,0-11 16,-1-4 29,7-10 33,0-2 35,7-8 26,-7-8 23,6-2 16,0-5 9,3-9 10,-3-1 16,-2-3 20,-4-3 12,8-3 7,-8-1 7,0-3 27,0-1 15,0 0 30,0 4 46,0 2 49,7-1 46,-7 4 17,0 5 17,6 6-6,-6 11-22,6-4-27,1 8-29,-1 8-146,8 1-19,-8 5 0,7 5 0,0 5 0,0-1 0,0 6 0,0 3 0,0 1 0,0 1 0,0 1 0,0-3 0,0 2 0,8-2 0,-11-4 0,5 1 0,-9-5-32,7-6-229,-6 6-48,0-5-35,-1-6-10,1 1 6,-1-5 20,1-5 27,-7 0 27,0-5 21,0 0 14,-7 0 11,-6 2 19,0-3 29,0-4 34,-6 5 36,-6-5 35,4 5 30,-12 0 23,7 0 14,-7 2 21,1-3 30,-1-4 46,2 6 49,4-2 42,7 2 44,0-2 24,7-3 0,1 9-27,12-6-27,-7 6-46,14-3-42,-1-4-38,7 3-26,0-6-9,0 6-7,7-6 12,1-4 12,-3 4 13,1-5 5,1 0-2,6-3-11,-7 2-6,8-4 1,-2 1 11,-5-1 21,6 1 24,-5-1 28,-2 6 27,0-1 10,1-1-3,-7 2-9,0 10-14,-1-6-20,1 10-21,1-5-19,-8 10-14,7 0-37,-6 4-34,-7 2 0,6 8 0,0 1 0,-6 3 0,7 2 0,-7 5 0,7-1 0,-1 0 0,-6 1-16,7-1-110,-1 6-51,0-7-48,-6 1-29,7-4-10,1-1 15,-4-4 37,-4-5 48,6-10 51,3 0 41,-9-5 30,0 0 25,0-10 11,-9 0 5,3-5 2,-6 2 2,-1-8 2,0 1 3,0 0 20,0-4 26,0-1 31,0 2 30,7-3 33,-1 3 31,-6 3 12,13-4 0,0-1-11,0 5-17,0 6-28,13-5-32,-6 3-31,5 8-26,2-2-19,5 5-11,1 0-6,-8 0-1,7 5-5,8-5-2,-7 5-1,0 5 0,-1-5-2,0 5-1,1-5 0,0 5 3,-8-5-2,2 5 0,-1 0 1,-7 0 2,0-1 5,-6 0 2,0 6 5,0 0 6,0 5 1,-6-1-3,6 2-2,-6-2-3,-1 5-4,1-4 1,-1 5-2,7-5-2,0 5-2,0-6-3,0 0-1,0 0-5,7 2 2,-7-7 0,6 7-1,1-8 2,-1 4 0,0-4 0,-6 2 1,7 5 1,-1-9 0,-6 4 0,0-2 2,6-3 0,-6 5 0,0 0 0,0-5-2,-6 5 1,6-1-3,-6 1 1,-1-1-2,1 1 1,-7 4 0,0-8-1,6 3-1,-5 1-2,-2-4-4,8 4-11,-7-6-22,0-4-32,6 6-47,1-6-65,0-6-80,-1 2-74,1-2-79,6-4-96,0-9-89,0-1-89,0-4-116,6-5-78,1-4 13,5-8 84,-5 3 111,6 3 144</inkml:trace>
  <inkml:trace contextRef="#ctx0" brushRef="#br0" timeOffset="255700.7769">32993 14883 147,'-6'-28'483,"0"-2"92,-1 12 86,7-8 47,-7 6-89,7 5-91,0 1-49,0-1-28,7 5-17,0-4-15,5 10-14,-5-6-12,6 5-22,7 5-34,-7 0-38,-1 0-49,7 5-56,2-1-46,-8 6-35,0 0-27,7 0-25,-14 5-31,7-1-30,-13 5 0,6 6 0,-12-1 0,6 1 0,-6 4 0,-1 0 0,-5 6 0,4-5 0,-5 3 0,7-4 0,-7 1 0,7 4 0,6-11 0,-8 8 0,1-7 0,7-5 0,7 1 0,1-5 0,-2-5 0,0-1 0,7-4 0,0 0 0,1-5 0,5 0 0,0-5 0,1 0 0,0 0 0,-1 1 0,0-2 0,1-3 0,-8 5 0,9-2 0,-15 2-31,0 4-498,-6 0-219,0 0-259,-6-6-176,0 1-29,-15 0 81,9 5 140,-1 0 215,-13 0 283</inkml:trace>
  <inkml:trace contextRef="#ctx0" brushRef="#br0" timeOffset="256575.7499">19460 16452 354,'-14'-20'475,"2"1"49,-2-1 40,3 1-82,-9-1-138,0 5-70,6 0-29,-5 1-11,6 4 1,6 6 4,-5-7 4,5 7-12,0-2-3,1 2-14,0 4-24,6 0-28,0 10-19,0-1-6,6 16-22,0 5-15,14 12-9,0 7-11,5 10-22,9 5-20,-3 4-14,9 12-14,-1-3-10,0 17-7,0-7 2,-6 6-2,6 4 1,-7-10 5,1-3 5,-1-1 1,-6-14-2,-6-1 1,-1-14-5,1-2 0,-8-7-5,2-11-5,-1-3-15,-7-8-23,-6-8-35,8-5-62,-8-6-76,0-4-94,0-4-84,0-1-97,-8-10-130,8-10-113,-6-4-11,-7-6 52,6 2 73,-6-6 104</inkml:trace>
  <inkml:trace contextRef="#ctx0" brushRef="#br0" timeOffset="259466.2744">19272 16774 27,'-7'-19'412,"0"-1"60,-6-5 33,13-4-1,0 0-117,0 0-151,6-5-85,8 4-45,5-9-17,1 0 2,6-6 4,-1 2 15,9 4 13,3-5 14,10 5 6,5-6 1,0 12-14,6-6-18,9 5-17,3-1-23,8 2-19,1 4-17,6-7-14,12 8 1,1-7-5,6 1 11,7 0 9,6-1 5,7 1 7,6-1-4,0-3-2,2 4-15,3-6-16,9 1-9,-2 0-3,8 1 2,7-7 3,-1 6-1,1 0 5,12 0-2,-8 1-1,10 4-8,-2-6-7,1 1-4,6-4-10,-7 4 5,7-6 3,0 1 6,-1 1 8,1-2 7,-7 0 10,1 7-3,-6-6-2,-15 5-3,-1-1-6,-3 7-3,-8-1-1,-14 0-3,1-1-4,0 6 2,-7 0 7,0-1 3,-6 1 2,6 0 5,-6-5 4,-1 4 0,8-4-3,-8 4-1,7 1-1,-6-1 0,7 7-5,-8-7-2,8 1-1,-8-1-3,1 7-6,0-3-2,0 7 4,-7-4 0,7-2 5,-7 5 6,-2-5 7,4 6 2,-7-1 2,4 1 3,9-1-2,-10 0-2,9 1-4,0-1 1,-7 5-2,7-3-7,-13 3-1,6 5 1,-13-6 16,0 8 15,-12-2 10,5 0 14,-12 5 0,6-3 4,-7 1-13,2 4-18,-2-3-10,7 0-7,-6 2-4,-1-6-3,8 5-1,-14 0-1,0 2-3,0-3 2,0 0-2,-7 2 0,1-2 3,0 2 0,0 0-2,-9-2-1,3 1 1,6 1-1,0-2-2,-7 2-2,12-2 1,-4 2 2,5-2-1,0 2-1,0 0 1,-6-6 2,6 5 1,0 0-20,0 0 2,0-4 1,0 2-1,-4 4 2,-5 3-2,3-5 20,-7 0-5,-7 5-2,2 0 13,-8 0-4,-7 0-4,-6 0-4,0 0 0,-13 0 3,7 0-13,-8 0 2,-3 0 7,-5 0 1,2 0 1,2 0 2,-2 0 1,-6 0-3,7 0-3,-7 0 0,0 0 2,7 0-3,-7 5 2,0-5 0,-7 0 2,7 0-1,0 0 0,0 5 0,-7-5-1,7 0 0,0 0 0,0 0-1,0 0 2,0 0-2,0 0 1,0 0 1,7 3 0,-7-3 1,7 7 0,-7-4-1,6 3 2,0 4 1,-6-5-3,7 5 2,-7-2-1,7 2 2,-7 0-1,0 5 0,7-5-1,-7 4-1,0-2 2,0 1 1,0 1 1,6 1 0,-6 0 1,0 0 0,6 0-3,1 4 1,6-4-2,-7 3 3,7 4 5,6-9 1,1 7 4,0-1 2,-1 1 1,6-4-2,9-3-1,-7 2 3,4 0 5,-4 0 0,5-6 1,1 6 3,-8 0-1,8-5-3,-5-1-8,-10 0-2,8 7-1,-6-6-2,-1 0 2,7 3 4,-13-3 2,6 6 3,1-3 7,0-3 7,-1 0 3,6 5 1,-4-5 1,5 0-2,0-1-5,-7 6-4,8-5-8,-1 0-9,6 0-2,-6-1-7,1-5-2,-8 6-4,1-4 3,-1 4 4,0-6-1,-6 5 2,7-3 0,-7-2-2,0 2 1,0-2-4,0 2 3,0 3 1,0 1-4,-1 0 2,3-6-1,-9 6 1,7 0-2,0 0 1,1-1 0,-2 2 0,1-2 0,0 6-4,-7-10-1,7 5 0,0-1 2,-7 1 4,8-6-2,-8 12 0,1-7 2,0 1-3,5 0 6,-5 0-6,-1 4-19,7-4 11,-7 4 2,1 1 5,7 0-1,-8 0 1,7-5 18,-6 4-7,7 1-4,-4 0-6,5-7-3,-9 2 2,7 5 3,-6-5-5,6 0 1,-7 0 4,2-1 2,4-4-2,-6 5-3,1 0 2,0-5 1,-1 4-2,0-2-3,1-4-2,-1 2 6,1 0 2,5 0 2,-5 0 2,7 0-3,-8 0 2,7-5-1,-6 5-3,7-2-2,-8 4-4,-2-7 1,5 4-1,-3 1-3,0 0 2,-6 0 0,6 0 2,1 5 2,0-6 3,-1 0 1,1 6 0,-7-4 1,6 3 20,1 1-9,0 0-6,5-6-1,-6 8-2,2 1-3,-2-3-19,0 0 14,1 6 15,-7-3 6,6 2 12,-6 0 7,0 0 6,0 4-5,0 1-9,0-2-6,0 8-5,0-6-4,0 3-2,0 6-2,0-4-4,0 5 2,7-6 0,-7 1 0,6 3 3,1-3 1,-7 5 5,6-1-2,-6 0-3,6-4 2,2 9-1,-8-6 4,0 3 8,0-3 12,0 7 14,0-1 14,-8-4 8,2 4 5,0-6-5,-1 7-6,1-6-13,-1 5-12,1-4-12,6 4-9,-7-6-4,7 3-5,-6-1-3,6-1-2,0-6-4,0 7 3,0-6-3,0 1-1,0-2 0,0 3 2,6-6-1,-6-2-1,0 7 0,0-10 4,0 4 0,-6 1-2,6-5-2,-6-2 3,-2-2 1,2 4-4,0-2 2,0-3 0,-1 0 5,-6 0-3,6 1 1,-6-3 1,0 2 0,1 0 1,-1 0-6,-1 0 2,1-1-2,-6 1 0,-2 2-1,2-4 0,0 2 0,-7 0 1,6-5 0,-6 3-2,-8 3 0,3-6 0,5 0 0,-13 5 0,6-5 0,1 0 0,-1 3-1,-6-2 1,7-2 1,-8-4-1,1 6 2,7-2-2,-13-4 2,5 6 0,0-6-2,-4 0-2,-2 4-2,7-4 0,-7 0-2,2 5 1,-3-5-2,2 6 0,-1-2 3,-12 0-3,5 6 3,-5 2 1,-7-4-3,0 7-1,-1-5-1,2 5 3,-8-1-3,-1 6-1,1-5-1,-4 4 5,-4-4-1,3 3 0,-2 3 3,2-7 2,4 5 2,-4 1-1,-2 0-2,1-1-2,0 6 0,-1-5 0,-5-2 0,7 6 0,-2-3-1,8 3 2,-8-5-1,8 1-3,-2 0 0,2-1-4,6-4 2,6 5-1,-6-10 0,7 4 2,-1-4-1,0 0-3,1 0-2,7-5-1,-2 3-1,0-2-1,2-2 2,-1 6 5,-1-4 1,2 4 3,-2 3 5,1 3 1,-7-2 0,8 1 2,-8 1 2,0 2-1,1 2-1,-7-7 0,6 8-1,-6-3-1,0-2 1,0-2-1,6 1 1,1-5-1,-1 0-8,0 0-13,0-1-18,1-4-18,0 0-17,-3 0-13,3 0-1,-7 1 6,0-3 14,0 4 15,-6-4 14,6 2 18,-7 0 8,7 0 7,-7 0-1,7 5-3,-7-5-3,7-2-4,1 4-3,-3-3-6,9 1-3,-7-5 2,0 0 2,7 0 7,-1 0 0,1 0 3,-3-5 7,4 5 2,5-4 2,0 4-3,0-7 4,0 4 2,0 3-1,6-5 3,1 5-1,-2 0-3,2-5-2,6 5 0,0 0-3,0-5 1,1 5 0,-2-5 2,0 5-2,2 0 0,-1-5 4,0 5-4,-1 5 2,-6-5 1,1 5 1,6 5 3,-6-5-16,5-2 12,-6 8 3,8-6 5,-8 5 4,7-5-2,1 5 20,5-6-13,-7 0-5,8 2-1,-1-2-6,1 2 2,-1-2 2,1 2 0,0-6 0,-1 0-1,-7 5 3,1-1-1,0-4-6,1 6 8,-9-2-3,1-4-2,1 4-3,0 2-2,-7-6 0,-1 4 0,8-4-1,-8 6 1,2 0 2,-1-6 0,7 3-1,-8 2-2,7 0 1,-5 0-1,5 0 0,-7 5-2,2-1-2,-2 1 1,1 0 0,1 5 3,6-5 0,-9 4 1,3 1 0,5-6 2,-7 5-7,8-4 4,0 2 3,-1 1 0,7-3 6,-6 0 0,-7 6 4,6-8-1,-6 7 1,6-5 2,-6 5 10,6-1-7,0-4 0,1 0-4,-7-1 0,7 6-5,-1-6-13,0 1 6,0 1 2,1-8 2,5 9-3,-5-9 1,6-3-2,7 7 1,-6-7 0,-3-7 2,10 7 1,-3-3 0,-5-2-1,7-2-2,0 4-4,-1-2 0,1-1 1,5 2-1,-5-2 2,-1 3 0,1-3 2,-1 6-2,-6 0 2,7 0 1,-8 0-3,9 0-3,-9 0 2,7 6 0,-6-6-1,7 3-5,-8-3 2,9 6 1,-9-6 0,7 0 1,1 0 2,-1 0 3,0 0 2,-1 0-2,3 0 2,5 4 1,-7-4 0,8 6-1,-8-6-1,7 0 4,-6 5 1,6-5-2,-7 3-1,6 4 3,-5-2 1,6-2-2,-6 4 15,-1-4-9,8 7-5,-9 0-8,1-4 2,8 4-3,-1-1-17,-1-5 13,1 1 6,1 6 3,-1-7 0,6 2 4,1-2 1,-2 1-2,2-1-2,0-4 0,6 6 1,-7-2 0,1-4 2,-1 5-1,1-5 1,-1 5 9,0-5-7,-5 5-1,6-5-2,-8 5 0,7-5 3,-6 0-11,1-5 7,5 0 0,-6 0 2,-1 5 5,8-5 1,-6 1 6,4-2 4,-5 6 5,6-4 2,1-1 1,0 1 2,-1 4-2,0-6-2,2 6-5,-2 0-4,7 0-3,-12 0-4,4 0-2,-5 0-4,-7 6 4,1-2 23,-1-4 17,1 5 12,0-1 7,-1-4 3,7 0 2,-7 0-23,7-4-18,5-5-5,-3 3 2,4-4 8,7-4 0,0 5 3,0-7-2,7 2-6,-2 5-11,8-6-10,-6 5-6,6-5-6,6 6-4,-6-2-4,0 7-10,0-6-43,0 10-77,0-5-90,0 5-151,8-5-183,-8 0-311,6 0-129,-6 0-13,7 0 44,-7 0 124,0 5 175</inkml:trace>
  <inkml:trace contextRef="#ctx1" brushRef="#br0">20406 17363,'0'33,"1191"1257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A21CFF-7471-4649-A18F-B83B07372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20EE318-DF8D-4066-8468-C56DAAEA3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38F7BD3-E5E6-44CE-BA7E-E3ECB11A5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4BBB-7BC7-41E7-ADEB-550DBE9BAA5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3592583-FA4C-4777-9497-F9A77C71C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429A57-BABD-4115-AC61-351556C2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95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8E6D5D-8A30-44D4-A50D-1E55DEA2A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F60C3A6-1A58-4CBE-9528-61DC4FAAD9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53EE27F-B662-4A86-B3D5-BDDC6713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4BBB-7BC7-41E7-ADEB-550DBE9BAA5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ECB03EE-42E0-47F7-90C0-E0044985A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770619F-083D-4630-A0B8-B23CDB62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19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80AB568-D1CC-42C9-87D5-4FAB116BF6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64A9056-985D-4D0E-8238-A3E0D01A0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A8C56C0-66B9-4275-9558-C3F928D2F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4BBB-7BC7-41E7-ADEB-550DBE9BAA5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BC50E9D-4534-43C7-8A2B-030A1CE5E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554E525-D6FF-4531-99AD-2B9A990C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36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AB757B-7C3B-4EC2-B864-578E671C2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F04588E-D111-474A-8B03-DE9C66700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846B755-67D7-49DC-8D6E-57AA8292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4BBB-7BC7-41E7-ADEB-550DBE9BAA5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1B4FE9D-AD6B-4DF0-980D-84E0DAAA1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E11E0E-C390-42C9-9760-661AD6EB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5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C31BB3-7F11-4CB3-8EA7-FB5156A3B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32FF243-1FCB-4591-8C00-560983701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B3C451-D035-4F83-8DAC-F998372BB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4BBB-7BC7-41E7-ADEB-550DBE9BAA5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AFC773A-8E6C-4AE8-B763-05EC6CCC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AF56FB-5858-467D-8871-12BF0B4A3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33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B86BE1-B980-446B-A3E7-8F1ADD3B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58DE18-1856-4F31-A494-F364F39DE8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E0993D6-833C-4829-9D9D-06994B93E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3ABF7A9-8899-4453-9560-B9DFF66F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4BBB-7BC7-41E7-ADEB-550DBE9BAA5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85A05C0-9D1B-4FCE-849C-1287E5E86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4C4E33D-5893-49D4-9B8C-1BF2AD4B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0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B1592-FDB8-4F81-8088-40C7E5764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A064499-D3A6-4985-BDA5-E71191CD3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7D936FB-BCEF-4BE4-8C2E-7739A3A2B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B1D25AB-DB06-4BF3-8116-973E240B5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4F53D85-3D24-4496-B508-B6A6BADE2F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40F6F0E-FF39-47B6-AA35-4C0B8C023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4BBB-7BC7-41E7-ADEB-550DBE9BAA5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62F35ED-E87A-4FF3-B96E-E179A705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322EFC9-C383-46E7-A5DB-844953D30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3FBF2B-D8FD-4580-B16E-A0CAA2AF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C74F739-C68A-46A7-8189-5CF5B1358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4BBB-7BC7-41E7-ADEB-550DBE9BAA5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043BAB4-E3F7-4A01-A547-EE58D9984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7E6F8AB-253E-4B14-934B-005F1624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1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97C5C16-4E9D-4585-8292-CE8DB818C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4BBB-7BC7-41E7-ADEB-550DBE9BAA5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7DB95A2-6652-473E-A278-2A0E92D3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FC556C8-A39D-4EA8-95DE-2BF2CAC41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9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D195FD-108F-42B5-9BB2-8503F0DE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14B314B-A142-4F94-959A-E45134BDE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3405C31-7323-4513-B415-28B48F392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F17BB7C-ECFA-4219-81F5-452047C7A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4BBB-7BC7-41E7-ADEB-550DBE9BAA5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DAB5D49-50D6-41F0-B844-A7CC428A1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BC91ABC-EBA1-4075-92D2-36545762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01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B7E7F4-6C69-4FEA-952E-36C71936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71112FE-33FE-423A-8A2B-DB7E47E8D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713FE3-1AF0-4731-B770-F78B065AD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F41A7E-5C6A-4E27-84CC-5E256013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4BBB-7BC7-41E7-ADEB-550DBE9BAA5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933EE10-C81A-44B7-9B74-C7853F54A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A8349FC-F684-4174-90A4-E7F185E9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5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65B2118-AA01-497D-861E-B6128E6D9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414AA3D-DA8A-434F-B773-5ECAD4B5D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4E51103-2062-4DE7-B997-B9BF91C709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E4BBB-7BC7-41E7-ADEB-550DBE9BAA5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5BA7D2-5E73-47EB-8856-9A077280A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72DABB9-C95D-42BB-8266-575CC995E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F9653-FD38-456C-A6CB-C05CDFDC9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4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2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3.png"/><Relationship Id="rId9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.png"/><Relationship Id="rId7" Type="http://schemas.openxmlformats.org/officeDocument/2006/relationships/image" Target="../media/image1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1.xml"/><Relationship Id="rId9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customXml" Target="../ink/ink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F1415B-79A6-4F94-A6F6-0C73623DE6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E949954-42D9-430A-B6A5-2508D2B55D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EBA8652-C9D1-43D4-8A3A-0C61D62CF1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2649" b="20698"/>
          <a:stretch/>
        </p:blipFill>
        <p:spPr>
          <a:xfrm>
            <a:off x="0" y="1046266"/>
            <a:ext cx="12192000" cy="5425507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="" xmlns:a16="http://schemas.microsoft.com/office/drawing/2014/main" id="{D966ECB8-3E49-45BD-AB76-D7D4AE457A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FF9208CF-E82C-47AB-AD95-3B48C71FE6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B1C08EB-40BD-4144-87AE-010CA6E2108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5B0E824-8B32-4120-B483-1B3E3945F94B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66AFB2E6-818A-4EAB-85FB-7E3224A3BF40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67FCA0F-3E02-497B-B004-573457CBD567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18164318-2696-4E10-B1DE-17776B47E937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B351B1F9-38AE-4F9E-ADAA-ECF7BBDBEF02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3" name="TextBox 2">
            <a:extLst>
              <a:ext uri="{FF2B5EF4-FFF2-40B4-BE49-F238E27FC236}">
                <a16:creationId xmlns="" xmlns:a16="http://schemas.microsoft.com/office/drawing/2014/main" id="{A31E2C45-A5DE-43B1-A979-2E3680E03689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103055D0-AF51-42C9-ACC4-A34A51AAAFB9}"/>
              </a:ext>
            </a:extLst>
          </p:cNvPr>
          <p:cNvSpPr txBox="1">
            <a:spLocks/>
          </p:cNvSpPr>
          <p:nvPr/>
        </p:nvSpPr>
        <p:spPr>
          <a:xfrm>
            <a:off x="1488263" y="4031093"/>
            <a:ext cx="9215474" cy="1175658"/>
          </a:xfrm>
          <a:prstGeom prst="rect">
            <a:avLst/>
          </a:prstGeom>
          <a:solidFill>
            <a:srgbClr val="F5AA2D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Kinematika</a:t>
            </a:r>
            <a:r>
              <a:rPr lang="en-US" sz="7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</a:t>
            </a:r>
            <a:r>
              <a:rPr lang="en-US" sz="7200" b="1" dirty="0" err="1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Partikel</a:t>
            </a:r>
            <a:endParaRPr lang="en-ID" sz="72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77D6F9E7-DCFA-4580-AEAE-6D126B888FB6}"/>
              </a:ext>
            </a:extLst>
          </p:cNvPr>
          <p:cNvSpPr txBox="1">
            <a:spLocks/>
          </p:cNvSpPr>
          <p:nvPr/>
        </p:nvSpPr>
        <p:spPr>
          <a:xfrm>
            <a:off x="4836610" y="5691259"/>
            <a:ext cx="2518780" cy="5176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 err="1">
                <a:solidFill>
                  <a:schemeClr val="bg1"/>
                </a:solidFill>
                <a:latin typeface="Myriad Pro" panose="020B0503030403020204" pitchFamily="34" charset="0"/>
              </a:rPr>
              <a:t>Fisika</a:t>
            </a:r>
            <a:r>
              <a:rPr lang="en-US" sz="2800" b="1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Myriad Pro" panose="020B0503030403020204" pitchFamily="34" charset="0"/>
              </a:rPr>
              <a:t>Dasar</a:t>
            </a:r>
            <a:r>
              <a:rPr lang="en-US" sz="2800" b="1" dirty="0">
                <a:solidFill>
                  <a:schemeClr val="bg1"/>
                </a:solidFill>
                <a:latin typeface="Myriad Pro" panose="020B0503030403020204" pitchFamily="34" charset="0"/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91505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7320" y="213120"/>
              <a:ext cx="12127320" cy="6514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20" y="203400"/>
                <a:ext cx="12157200" cy="653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808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="" xmlns:a16="http://schemas.microsoft.com/office/drawing/2014/main" id="{90AE9553-9F14-42EC-999B-989AB91CC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345" y="1633794"/>
            <a:ext cx="85953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just" eaLnBrk="1" hangingPunct="1"/>
            <a:r>
              <a:rPr lang="id-ID" altLang="en-US" sz="2400" dirty="0">
                <a:cs typeface="Times New Roman" panose="02020603050405020304" pitchFamily="18" charset="0"/>
              </a:rPr>
              <a:t>Sebuah pesawat berada pada ketinggian 110 m dari atas tanah dan 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algn="just" eaLnBrk="1" hangingPunct="1"/>
            <a:r>
              <a:rPr lang="id-ID" altLang="en-US" sz="2400" dirty="0">
                <a:cs typeface="Times New Roman" panose="02020603050405020304" pitchFamily="18" charset="0"/>
              </a:rPr>
              <a:t>menukik dengan kecepatan </a:t>
            </a:r>
            <a:endParaRPr lang="id-ID" altLang="en-US" sz="2400" dirty="0"/>
          </a:p>
        </p:txBody>
      </p:sp>
      <p:graphicFrame>
        <p:nvGraphicFramePr>
          <p:cNvPr id="15" name="Object 5">
            <a:extLst>
              <a:ext uri="{FF2B5EF4-FFF2-40B4-BE49-F238E27FC236}">
                <a16:creationId xmlns="" xmlns:a16="http://schemas.microsoft.com/office/drawing/2014/main" id="{6AF0A8EF-222E-4B24-8E3C-DFFE9510A6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524295"/>
              </p:ext>
            </p:extLst>
          </p:nvPr>
        </p:nvGraphicFramePr>
        <p:xfrm>
          <a:off x="3635540" y="2712868"/>
          <a:ext cx="14684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公式" r:id="rId5" imgW="799920" imgH="253800" progId="Equation.3">
                  <p:embed/>
                </p:oleObj>
              </mc:Choice>
              <mc:Fallback>
                <p:oleObj name="公式" r:id="rId5" imgW="799920" imgH="253800" progId="Equation.3">
                  <p:embed/>
                  <p:pic>
                    <p:nvPicPr>
                      <p:cNvPr id="31749" name="Object 5">
                        <a:extLst>
                          <a:ext uri="{FF2B5EF4-FFF2-40B4-BE49-F238E27FC236}">
                            <a16:creationId xmlns="" xmlns:a16="http://schemas.microsoft.com/office/drawing/2014/main" id="{140704E2-2249-4517-AF1E-4B00ADF7E9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540" y="2712868"/>
                        <a:ext cx="1468438" cy="5095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8">
            <a:extLst>
              <a:ext uri="{FF2B5EF4-FFF2-40B4-BE49-F238E27FC236}">
                <a16:creationId xmlns="" xmlns:a16="http://schemas.microsoft.com/office/drawing/2014/main" id="{195C3B9B-B6A6-4B42-A051-DBF2E112B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240" y="1095205"/>
            <a:ext cx="23996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u="sng" noProof="1"/>
              <a:t>CONTOH  SOAL 2 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="" xmlns:a16="http://schemas.microsoft.com/office/drawing/2014/main" id="{78E77C04-4D2C-4635-86E7-72013EF00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8140" y="2689055"/>
            <a:ext cx="8088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d-ID" altLang="en-US" sz="2400"/>
              <a:t>m/s.</a:t>
            </a:r>
            <a:r>
              <a:rPr lang="en-US" altLang="en-US" sz="2400"/>
              <a:t> </a:t>
            </a:r>
          </a:p>
        </p:txBody>
      </p:sp>
      <p:sp>
        <p:nvSpPr>
          <p:cNvPr id="18" name="Text Box 12">
            <a:extLst>
              <a:ext uri="{FF2B5EF4-FFF2-40B4-BE49-F238E27FC236}">
                <a16:creationId xmlns="" xmlns:a16="http://schemas.microsoft.com/office/drawing/2014/main" id="{1F3D7949-C08A-4ECB-8F04-80D2B5FB7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115" y="3285955"/>
            <a:ext cx="903478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noProof="1">
                <a:latin typeface="+mn-lt"/>
              </a:rPr>
              <a:t>Pada  ketinggian tersebut pesawat menjatuhkan sebuah bingkisan.</a:t>
            </a:r>
          </a:p>
          <a:p>
            <a:pPr>
              <a:buFontTx/>
              <a:buAutoNum type="alphaLcPeriod"/>
            </a:pPr>
            <a:r>
              <a:rPr lang="en-US" altLang="en-US" noProof="1">
                <a:latin typeface="+mn-lt"/>
              </a:rPr>
              <a:t>Sketsalah gerak jatuhnya bingkisan sampai ke tanah !</a:t>
            </a:r>
          </a:p>
          <a:p>
            <a:pPr>
              <a:buFontTx/>
              <a:buAutoNum type="alphaLcPeriod"/>
            </a:pPr>
            <a:r>
              <a:rPr lang="en-US" altLang="en-US" noProof="1">
                <a:latin typeface="+mn-lt"/>
              </a:rPr>
              <a:t>Hitunglah waktu yang diperlukan bingkisan untuk mencapai tanah !</a:t>
            </a:r>
          </a:p>
          <a:p>
            <a:pPr>
              <a:buFontTx/>
              <a:buAutoNum type="alphaLcPeriod"/>
            </a:pPr>
            <a:r>
              <a:rPr lang="en-US" altLang="en-US" noProof="1">
                <a:latin typeface="+mn-lt"/>
              </a:rPr>
              <a:t>Tentukan besar dan arah kecepatan saat bingkisan tiba di tanah !</a:t>
            </a:r>
          </a:p>
          <a:p>
            <a:pPr>
              <a:buFontTx/>
              <a:buAutoNum type="alphaLcPeriod"/>
            </a:pPr>
            <a:r>
              <a:rPr lang="en-US" altLang="en-US" noProof="1">
                <a:latin typeface="+mn-lt"/>
              </a:rPr>
              <a:t>Hitunglah jarak horisontal yang ditempuh bingkisan !</a:t>
            </a:r>
          </a:p>
        </p:txBody>
      </p:sp>
    </p:spTree>
    <p:extLst>
      <p:ext uri="{BB962C8B-B14F-4D97-AF65-F5344CB8AC3E}">
        <p14:creationId xmlns:p14="http://schemas.microsoft.com/office/powerpoint/2010/main" val="272337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2" name="Text Box 5">
            <a:extLst>
              <a:ext uri="{FF2B5EF4-FFF2-40B4-BE49-F238E27FC236}">
                <a16:creationId xmlns="" xmlns:a16="http://schemas.microsoft.com/office/drawing/2014/main" id="{2748ABCE-3F85-4E6D-BAD3-472A6E3A8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657" y="1244784"/>
            <a:ext cx="23307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u="sng" dirty="0"/>
              <a:t>CONTOH </a:t>
            </a:r>
            <a:r>
              <a:rPr lang="en-US" altLang="en-US" sz="2400" b="1" u="sng" noProof="1"/>
              <a:t>SOAL </a:t>
            </a:r>
            <a:r>
              <a:rPr lang="en-US" altLang="en-US" sz="2400" b="1" u="sng" dirty="0"/>
              <a:t>3</a:t>
            </a:r>
            <a:r>
              <a:rPr lang="en-US" altLang="en-US" sz="2400" b="1" u="sng" noProof="1"/>
              <a:t> 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="" xmlns:a16="http://schemas.microsoft.com/office/drawing/2014/main" id="{8507073D-9EE3-411F-9A2B-CB5FAB814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5" y="1922203"/>
            <a:ext cx="930254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id-ID" altLang="en-US" dirty="0">
                <a:latin typeface="+mn-lt"/>
              </a:rPr>
              <a:t>Seorang penembak ingin menembak sasaran setinggi 30 meter di atas </a:t>
            </a:r>
            <a:endParaRPr lang="en-US" altLang="en-US" dirty="0">
              <a:latin typeface="+mn-lt"/>
            </a:endParaRPr>
          </a:p>
          <a:p>
            <a:pPr eaLnBrk="1" hangingPunct="1"/>
            <a:r>
              <a:rPr lang="id-ID" altLang="en-US" dirty="0">
                <a:latin typeface="+mn-lt"/>
              </a:rPr>
              <a:t>permukaan tanah. Jarak horisontal sasaran itu dari tempatnya berdiri </a:t>
            </a:r>
            <a:endParaRPr lang="en-US" altLang="en-US" dirty="0">
              <a:latin typeface="+mn-lt"/>
            </a:endParaRPr>
          </a:p>
          <a:p>
            <a:pPr eaLnBrk="1" hangingPunct="1"/>
            <a:r>
              <a:rPr lang="id-ID" altLang="en-US" dirty="0">
                <a:latin typeface="+mn-lt"/>
              </a:rPr>
              <a:t>adalah 48 meter. Peluru ditembakkan dengan sudut elevasi 37</a:t>
            </a:r>
            <a:r>
              <a:rPr lang="id-ID" altLang="en-US" baseline="30000" dirty="0">
                <a:latin typeface="+mn-lt"/>
              </a:rPr>
              <a:t>o</a:t>
            </a:r>
            <a:r>
              <a:rPr lang="id-ID" altLang="en-US" dirty="0">
                <a:latin typeface="+mn-lt"/>
              </a:rPr>
              <a:t> terhadap </a:t>
            </a:r>
            <a:endParaRPr lang="en-US" altLang="en-US" dirty="0">
              <a:latin typeface="+mn-lt"/>
            </a:endParaRPr>
          </a:p>
          <a:p>
            <a:pPr eaLnBrk="1" hangingPunct="1"/>
            <a:r>
              <a:rPr lang="id-ID" altLang="en-US" dirty="0">
                <a:latin typeface="+mn-lt"/>
              </a:rPr>
              <a:t>pemukaaan tanah. </a:t>
            </a:r>
            <a:endParaRPr lang="en-US" altLang="en-US" dirty="0">
              <a:latin typeface="+mn-lt"/>
            </a:endParaRPr>
          </a:p>
          <a:p>
            <a:pPr eaLnBrk="1" hangingPunct="1"/>
            <a:r>
              <a:rPr lang="id-ID" altLang="en-US" dirty="0">
                <a:latin typeface="+mn-lt"/>
              </a:rPr>
              <a:t>Bila kecepatan awal peluru saat ditembakkan adalah 60 m/s, apakah </a:t>
            </a:r>
            <a:endParaRPr lang="en-US" altLang="en-US" dirty="0">
              <a:latin typeface="+mn-lt"/>
            </a:endParaRPr>
          </a:p>
          <a:p>
            <a:pPr eaLnBrk="1" hangingPunct="1"/>
            <a:r>
              <a:rPr lang="id-ID" altLang="en-US" dirty="0">
                <a:latin typeface="+mn-lt"/>
              </a:rPr>
              <a:t>peluru itu mengenai sasaran?</a:t>
            </a:r>
          </a:p>
          <a:p>
            <a:endParaRPr lang="id-ID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923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D7B9D0-E4B8-43A2-8E7E-0C4255C04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grass, track, light, lit&#10;&#10;Description automatically generated">
            <a:extLst>
              <a:ext uri="{FF2B5EF4-FFF2-40B4-BE49-F238E27FC236}">
                <a16:creationId xmlns="" xmlns:a16="http://schemas.microsoft.com/office/drawing/2014/main" id="{48C5168C-CE21-426D-BDBF-216122A26B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6015" b="7715"/>
          <a:stretch/>
        </p:blipFill>
        <p:spPr>
          <a:xfrm>
            <a:off x="0" y="1098952"/>
            <a:ext cx="12192000" cy="52292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62BDA5-A908-4D29-9786-B68BEE580494}"/>
              </a:ext>
            </a:extLst>
          </p:cNvPr>
          <p:cNvSpPr/>
          <p:nvPr/>
        </p:nvSpPr>
        <p:spPr>
          <a:xfrm>
            <a:off x="2975429" y="5078813"/>
            <a:ext cx="6315074" cy="934405"/>
          </a:xfrm>
          <a:prstGeom prst="rect">
            <a:avLst/>
          </a:prstGeom>
          <a:solidFill>
            <a:srgbClr val="FFB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13880"/>
                </a:solidFill>
                <a:latin typeface="Avenir Next LT Pro" panose="020B0504020202020204" pitchFamily="34" charset="0"/>
              </a:rPr>
              <a:t>- TERIMA KASIH -</a:t>
            </a:r>
            <a:endParaRPr lang="en-ID" sz="3600" b="1" dirty="0">
              <a:solidFill>
                <a:srgbClr val="01388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2968FB2-4E7C-4AD1-A093-0DB94453120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8930" y="6487389"/>
            <a:ext cx="7514141" cy="27432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628F81CF-9F52-4957-8CEA-CF35AC3F2A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BC761883-C944-4574-823E-5AEC33A80B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575E989-A2A6-4122-A6DB-539E8F0ED93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5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99D27B6-F67E-46DA-874A-288899AE1485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2">
            <a:extLst>
              <a:ext uri="{FF2B5EF4-FFF2-40B4-BE49-F238E27FC236}">
                <a16:creationId xmlns="" xmlns:a16="http://schemas.microsoft.com/office/drawing/2014/main" id="{7A90B5F5-3AE9-42F7-BE6C-02287899D4C5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4" name="Group 7">
            <a:extLst>
              <a:ext uri="{FF2B5EF4-FFF2-40B4-BE49-F238E27FC236}">
                <a16:creationId xmlns="" xmlns:a16="http://schemas.microsoft.com/office/drawing/2014/main" id="{807214DF-CC17-4372-9760-DF0C7CA69B79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0B1592B0-BEBC-457E-BB32-2B6B0A83FF12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F8CAABB9-DCAA-4A22-A26E-F7A37686FF35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7" name="TextBox 2">
            <a:extLst>
              <a:ext uri="{FF2B5EF4-FFF2-40B4-BE49-F238E27FC236}">
                <a16:creationId xmlns="" xmlns:a16="http://schemas.microsoft.com/office/drawing/2014/main" id="{B5401836-6389-4229-9780-62ED1E2E2C43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="" xmlns:a16="http://schemas.microsoft.com/office/drawing/2014/main" id="{95F7C032-C711-4A94-97E8-268B407BFE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FF24F7C9-43E3-4F3B-ACCD-0763C88906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E5AF306C-5313-4D9A-8364-7242C2625D02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">
            <a:extLst>
              <a:ext uri="{FF2B5EF4-FFF2-40B4-BE49-F238E27FC236}">
                <a16:creationId xmlns="" xmlns:a16="http://schemas.microsoft.com/office/drawing/2014/main" id="{97860321-ED21-420A-BA16-308DF3479A40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22" name="Group 7">
            <a:extLst>
              <a:ext uri="{FF2B5EF4-FFF2-40B4-BE49-F238E27FC236}">
                <a16:creationId xmlns="" xmlns:a16="http://schemas.microsoft.com/office/drawing/2014/main" id="{67E6A6AA-9E9E-406D-940E-2D4F12FB918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1213F3F0-F759-439E-8D4C-265769FD8208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9B3101F9-0F4A-4719-A9E6-7B78B05BAF62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5" name="TextBox 2">
            <a:extLst>
              <a:ext uri="{FF2B5EF4-FFF2-40B4-BE49-F238E27FC236}">
                <a16:creationId xmlns="" xmlns:a16="http://schemas.microsoft.com/office/drawing/2014/main" id="{D80E4686-21F4-4FAB-B5C3-20D0D661DB38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="" xmlns:a16="http://schemas.microsoft.com/office/drawing/2014/main" id="{F401364D-2376-439B-AAF2-734A640DC4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D8F4E2D9-68CC-4F37-BA50-755E270C46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7B862A73-8C88-4F77-9165-5E6F266C67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12649" b="20698"/>
          <a:stretch/>
        </p:blipFill>
        <p:spPr>
          <a:xfrm>
            <a:off x="0" y="1046266"/>
            <a:ext cx="12192000" cy="542550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B68B9DBC-AAFA-41DC-8C4A-D1C502103915}"/>
              </a:ext>
            </a:extLst>
          </p:cNvPr>
          <p:cNvSpPr/>
          <p:nvPr/>
        </p:nvSpPr>
        <p:spPr>
          <a:xfrm>
            <a:off x="0" y="1046922"/>
            <a:ext cx="12192000" cy="5425856"/>
          </a:xfrm>
          <a:prstGeom prst="rect">
            <a:avLst/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807F47E-A022-456C-9D18-77DB30275CB7}"/>
              </a:ext>
            </a:extLst>
          </p:cNvPr>
          <p:cNvSpPr txBox="1"/>
          <p:nvPr/>
        </p:nvSpPr>
        <p:spPr>
          <a:xfrm flipH="1">
            <a:off x="2307099" y="3429000"/>
            <a:ext cx="83984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GERAK PARABOLA</a:t>
            </a:r>
          </a:p>
        </p:txBody>
      </p:sp>
    </p:spTree>
    <p:extLst>
      <p:ext uri="{BB962C8B-B14F-4D97-AF65-F5344CB8AC3E}">
        <p14:creationId xmlns:p14="http://schemas.microsoft.com/office/powerpoint/2010/main" val="300971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2" name="Picture 2" descr="http://freezerfananta.files.wordpress.com/2012/05/gerak-peluru.gif?w=300&amp;h=148">
            <a:extLst>
              <a:ext uri="{FF2B5EF4-FFF2-40B4-BE49-F238E27FC236}">
                <a16:creationId xmlns="" xmlns:a16="http://schemas.microsoft.com/office/drawing/2014/main" id="{3DB4E635-FC4E-41A1-8B08-467F4D6C47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260" y="990600"/>
            <a:ext cx="7162800" cy="44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ed Rectangle 7">
            <a:extLst>
              <a:ext uri="{FF2B5EF4-FFF2-40B4-BE49-F238E27FC236}">
                <a16:creationId xmlns="" xmlns:a16="http://schemas.microsoft.com/office/drawing/2014/main" id="{B6A1C0BF-A230-4AF3-B669-D67C3C7C9642}"/>
              </a:ext>
            </a:extLst>
          </p:cNvPr>
          <p:cNvSpPr/>
          <p:nvPr/>
        </p:nvSpPr>
        <p:spPr>
          <a:xfrm>
            <a:off x="4425460" y="152400"/>
            <a:ext cx="4800600" cy="685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4400" b="1" dirty="0">
                <a:latin typeface="Bradley Hand ITC" pitchFamily="66" charset="0"/>
              </a:rPr>
              <a:t>Projectile motion</a:t>
            </a:r>
            <a:endParaRPr lang="en-US" sz="4400" b="1" dirty="0">
              <a:latin typeface="Bradley Hand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37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4" name="Rectangle 83">
            <a:extLst>
              <a:ext uri="{FF2B5EF4-FFF2-40B4-BE49-F238E27FC236}">
                <a16:creationId xmlns="" xmlns:a16="http://schemas.microsoft.com/office/drawing/2014/main" id="{47AFE188-36C7-4C7E-B946-AA7BCE1F0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0709" y="3400397"/>
            <a:ext cx="3200400" cy="9430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5">
            <a:extLst>
              <a:ext uri="{FF2B5EF4-FFF2-40B4-BE49-F238E27FC236}">
                <a16:creationId xmlns="" xmlns:a16="http://schemas.microsoft.com/office/drawing/2014/main" id="{B5C2CAFB-2236-4534-BE29-F3469291D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2196" y="1616938"/>
            <a:ext cx="58738" cy="54027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Arc 9">
            <a:extLst>
              <a:ext uri="{FF2B5EF4-FFF2-40B4-BE49-F238E27FC236}">
                <a16:creationId xmlns="" xmlns:a16="http://schemas.microsoft.com/office/drawing/2014/main" id="{7C41F2FF-CDB6-467F-B551-4160480EB29B}"/>
              </a:ext>
            </a:extLst>
          </p:cNvPr>
          <p:cNvSpPr>
            <a:spLocks/>
          </p:cNvSpPr>
          <p:nvPr/>
        </p:nvSpPr>
        <p:spPr bwMode="auto">
          <a:xfrm rot="5719612" flipH="1">
            <a:off x="3455541" y="1378211"/>
            <a:ext cx="1777954" cy="1573212"/>
          </a:xfrm>
          <a:custGeom>
            <a:avLst/>
            <a:gdLst>
              <a:gd name="G0" fmla="+- 0 0 0"/>
              <a:gd name="G1" fmla="+- 20995 0 0"/>
              <a:gd name="G2" fmla="+- 21600 0 0"/>
              <a:gd name="T0" fmla="*/ 5075 w 21600"/>
              <a:gd name="T1" fmla="*/ 0 h 21404"/>
              <a:gd name="T2" fmla="*/ 21596 w 21600"/>
              <a:gd name="T3" fmla="*/ 21404 h 21404"/>
              <a:gd name="T4" fmla="*/ 0 w 21600"/>
              <a:gd name="T5" fmla="*/ 20995 h 2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404" fill="none" extrusionOk="0">
                <a:moveTo>
                  <a:pt x="5075" y="-1"/>
                </a:moveTo>
                <a:cubicBezTo>
                  <a:pt x="14770" y="2343"/>
                  <a:pt x="21600" y="11020"/>
                  <a:pt x="21600" y="20995"/>
                </a:cubicBezTo>
                <a:cubicBezTo>
                  <a:pt x="21600" y="21131"/>
                  <a:pt x="21598" y="21267"/>
                  <a:pt x="21596" y="21404"/>
                </a:cubicBezTo>
              </a:path>
              <a:path w="21600" h="21404" stroke="0" extrusionOk="0">
                <a:moveTo>
                  <a:pt x="5075" y="-1"/>
                </a:moveTo>
                <a:cubicBezTo>
                  <a:pt x="14770" y="2343"/>
                  <a:pt x="21600" y="11020"/>
                  <a:pt x="21600" y="20995"/>
                </a:cubicBezTo>
                <a:cubicBezTo>
                  <a:pt x="21600" y="21131"/>
                  <a:pt x="21598" y="21267"/>
                  <a:pt x="21596" y="21404"/>
                </a:cubicBezTo>
                <a:lnTo>
                  <a:pt x="0" y="2099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Arc 10">
            <a:extLst>
              <a:ext uri="{FF2B5EF4-FFF2-40B4-BE49-F238E27FC236}">
                <a16:creationId xmlns="" xmlns:a16="http://schemas.microsoft.com/office/drawing/2014/main" id="{5E5C3721-6D79-4948-B940-70E27763E136}"/>
              </a:ext>
            </a:extLst>
          </p:cNvPr>
          <p:cNvSpPr>
            <a:spLocks/>
          </p:cNvSpPr>
          <p:nvPr/>
        </p:nvSpPr>
        <p:spPr bwMode="auto">
          <a:xfrm rot="15679776">
            <a:off x="2136876" y="1426796"/>
            <a:ext cx="1779591" cy="1538288"/>
          </a:xfrm>
          <a:custGeom>
            <a:avLst/>
            <a:gdLst>
              <a:gd name="G0" fmla="+- 0 0 0"/>
              <a:gd name="G1" fmla="+- 20856 0 0"/>
              <a:gd name="G2" fmla="+- 21600 0 0"/>
              <a:gd name="T0" fmla="*/ 5621 w 21600"/>
              <a:gd name="T1" fmla="*/ 0 h 20930"/>
              <a:gd name="T2" fmla="*/ 21600 w 21600"/>
              <a:gd name="T3" fmla="*/ 20930 h 20930"/>
              <a:gd name="T4" fmla="*/ 0 w 21600"/>
              <a:gd name="T5" fmla="*/ 20856 h 20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930" fill="none" extrusionOk="0">
                <a:moveTo>
                  <a:pt x="5620" y="0"/>
                </a:moveTo>
                <a:cubicBezTo>
                  <a:pt x="15049" y="2541"/>
                  <a:pt x="21600" y="11091"/>
                  <a:pt x="21600" y="20856"/>
                </a:cubicBezTo>
                <a:cubicBezTo>
                  <a:pt x="21600" y="20880"/>
                  <a:pt x="21599" y="20905"/>
                  <a:pt x="21599" y="20929"/>
                </a:cubicBezTo>
              </a:path>
              <a:path w="21600" h="20930" stroke="0" extrusionOk="0">
                <a:moveTo>
                  <a:pt x="5620" y="0"/>
                </a:moveTo>
                <a:cubicBezTo>
                  <a:pt x="15049" y="2541"/>
                  <a:pt x="21600" y="11091"/>
                  <a:pt x="21600" y="20856"/>
                </a:cubicBezTo>
                <a:cubicBezTo>
                  <a:pt x="21600" y="20880"/>
                  <a:pt x="21599" y="20905"/>
                  <a:pt x="21599" y="20929"/>
                </a:cubicBezTo>
                <a:lnTo>
                  <a:pt x="0" y="2085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11">
            <a:extLst>
              <a:ext uri="{FF2B5EF4-FFF2-40B4-BE49-F238E27FC236}">
                <a16:creationId xmlns="" xmlns:a16="http://schemas.microsoft.com/office/drawing/2014/main" id="{CB6030C5-F735-4DBC-86BC-7783BB03CF8D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8246" y="926351"/>
            <a:ext cx="0" cy="25146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13">
            <a:extLst>
              <a:ext uri="{FF2B5EF4-FFF2-40B4-BE49-F238E27FC236}">
                <a16:creationId xmlns="" xmlns:a16="http://schemas.microsoft.com/office/drawing/2014/main" id="{A01FA297-EDFC-4B66-8325-72D20D33A6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28246" y="2070795"/>
            <a:ext cx="382588" cy="68760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14">
            <a:extLst>
              <a:ext uri="{FF2B5EF4-FFF2-40B4-BE49-F238E27FC236}">
                <a16:creationId xmlns="" xmlns:a16="http://schemas.microsoft.com/office/drawing/2014/main" id="{E8391D7A-E5D5-4AD4-8886-066DA0CE21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4684" y="2191911"/>
            <a:ext cx="0" cy="4420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17">
            <a:extLst>
              <a:ext uri="{FF2B5EF4-FFF2-40B4-BE49-F238E27FC236}">
                <a16:creationId xmlns="" xmlns:a16="http://schemas.microsoft.com/office/drawing/2014/main" id="{E4AF3B3F-222D-41CD-81A6-E09D69942A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6446" y="2758402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Line 18">
            <a:extLst>
              <a:ext uri="{FF2B5EF4-FFF2-40B4-BE49-F238E27FC236}">
                <a16:creationId xmlns="" xmlns:a16="http://schemas.microsoft.com/office/drawing/2014/main" id="{F787335C-BE7A-4E1B-965D-DEF1255BEE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246" y="2085530"/>
            <a:ext cx="388938" cy="67287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9">
            <a:extLst>
              <a:ext uri="{FF2B5EF4-FFF2-40B4-BE49-F238E27FC236}">
                <a16:creationId xmlns="" xmlns:a16="http://schemas.microsoft.com/office/drawing/2014/main" id="{9781C31E-2A26-419D-B03E-F29665017372}"/>
              </a:ext>
            </a:extLst>
          </p:cNvPr>
          <p:cNvSpPr>
            <a:spLocks noChangeShapeType="1"/>
          </p:cNvSpPr>
          <p:nvPr/>
        </p:nvSpPr>
        <p:spPr bwMode="auto">
          <a:xfrm rot="21338481">
            <a:off x="4605557" y="1634660"/>
            <a:ext cx="388937" cy="674509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="" xmlns:a16="http://schemas.microsoft.com/office/drawing/2014/main" id="{F0576231-0419-47CB-9533-51796C4A0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496" y="1240751"/>
            <a:ext cx="58738" cy="5238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5" name="Group 21">
            <a:extLst>
              <a:ext uri="{FF2B5EF4-FFF2-40B4-BE49-F238E27FC236}">
                <a16:creationId xmlns="" xmlns:a16="http://schemas.microsoft.com/office/drawing/2014/main" id="{3F9182F3-4376-42D7-B48A-40A4FFB6BB8A}"/>
              </a:ext>
            </a:extLst>
          </p:cNvPr>
          <p:cNvGrpSpPr>
            <a:grpSpLocks/>
          </p:cNvGrpSpPr>
          <p:nvPr/>
        </p:nvGrpSpPr>
        <p:grpSpPr bwMode="auto">
          <a:xfrm>
            <a:off x="2121896" y="2055217"/>
            <a:ext cx="381000" cy="730173"/>
            <a:chOff x="1481" y="5539"/>
            <a:chExt cx="529" cy="976"/>
          </a:xfrm>
        </p:grpSpPr>
        <p:sp>
          <p:nvSpPr>
            <p:cNvPr id="26" name="Line 22">
              <a:extLst>
                <a:ext uri="{FF2B5EF4-FFF2-40B4-BE49-F238E27FC236}">
                  <a16:creationId xmlns="" xmlns:a16="http://schemas.microsoft.com/office/drawing/2014/main" id="{077B92BD-FF94-4DA7-828B-06462E6F8A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0" y="5555"/>
              <a:ext cx="0" cy="96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="" xmlns:a16="http://schemas.microsoft.com/office/drawing/2014/main" id="{D681B58B-26DD-4767-AED1-4EA71A825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7" y="5554"/>
              <a:ext cx="52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4">
              <a:extLst>
                <a:ext uri="{FF2B5EF4-FFF2-40B4-BE49-F238E27FC236}">
                  <a16:creationId xmlns="" xmlns:a16="http://schemas.microsoft.com/office/drawing/2014/main" id="{EB3DD739-A768-4849-908B-5F545F81B5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1" y="5539"/>
              <a:ext cx="525" cy="960"/>
              <a:chOff x="1580" y="5675"/>
              <a:chExt cx="525" cy="960"/>
            </a:xfrm>
          </p:grpSpPr>
          <p:sp>
            <p:nvSpPr>
              <p:cNvPr id="29" name="Line 25">
                <a:extLst>
                  <a:ext uri="{FF2B5EF4-FFF2-40B4-BE49-F238E27FC236}">
                    <a16:creationId xmlns="" xmlns:a16="http://schemas.microsoft.com/office/drawing/2014/main" id="{AFE8EB16-8B31-495E-85EA-8D9D7D2C79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0" y="5675"/>
                <a:ext cx="0" cy="96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26">
                <a:extLst>
                  <a:ext uri="{FF2B5EF4-FFF2-40B4-BE49-F238E27FC236}">
                    <a16:creationId xmlns="" xmlns:a16="http://schemas.microsoft.com/office/drawing/2014/main" id="{D4EF82B7-C1BA-447D-863C-92CEAC582C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5" y="6613"/>
                <a:ext cx="520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1" name="Line 27">
            <a:extLst>
              <a:ext uri="{FF2B5EF4-FFF2-40B4-BE49-F238E27FC236}">
                <a16:creationId xmlns="" xmlns:a16="http://schemas.microsoft.com/office/drawing/2014/main" id="{EF9C5040-C23F-47A2-BC2D-56AE4E0D256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88934" y="3034627"/>
            <a:ext cx="0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2" name="Group 28">
            <a:extLst>
              <a:ext uri="{FF2B5EF4-FFF2-40B4-BE49-F238E27FC236}">
                <a16:creationId xmlns="" xmlns:a16="http://schemas.microsoft.com/office/drawing/2014/main" id="{9D0D39DA-81CB-41D0-B265-738D958FBF32}"/>
              </a:ext>
            </a:extLst>
          </p:cNvPr>
          <p:cNvGrpSpPr>
            <a:grpSpLocks/>
          </p:cNvGrpSpPr>
          <p:nvPr/>
        </p:nvGrpSpPr>
        <p:grpSpPr bwMode="auto">
          <a:xfrm>
            <a:off x="4577759" y="1644901"/>
            <a:ext cx="436562" cy="649951"/>
            <a:chOff x="8475" y="5115"/>
            <a:chExt cx="605" cy="868"/>
          </a:xfrm>
        </p:grpSpPr>
        <p:sp>
          <p:nvSpPr>
            <p:cNvPr id="33" name="Line 29">
              <a:extLst>
                <a:ext uri="{FF2B5EF4-FFF2-40B4-BE49-F238E27FC236}">
                  <a16:creationId xmlns="" xmlns:a16="http://schemas.microsoft.com/office/drawing/2014/main" id="{448AE786-CFA8-423A-9180-F304B44B1D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75" y="5983"/>
              <a:ext cx="56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" name="Group 30">
              <a:extLst>
                <a:ext uri="{FF2B5EF4-FFF2-40B4-BE49-F238E27FC236}">
                  <a16:creationId xmlns="" xmlns:a16="http://schemas.microsoft.com/office/drawing/2014/main" id="{4CA777E8-E691-44D2-B5F9-0689B97800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80" y="5115"/>
              <a:ext cx="600" cy="865"/>
              <a:chOff x="8480" y="5210"/>
              <a:chExt cx="600" cy="865"/>
            </a:xfrm>
          </p:grpSpPr>
          <p:sp>
            <p:nvSpPr>
              <p:cNvPr id="36" name="Line 31">
                <a:extLst>
                  <a:ext uri="{FF2B5EF4-FFF2-40B4-BE49-F238E27FC236}">
                    <a16:creationId xmlns="" xmlns:a16="http://schemas.microsoft.com/office/drawing/2014/main" id="{281202BE-26AE-455A-8154-75DDA4C25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0" y="5210"/>
                <a:ext cx="1" cy="865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32">
                <a:extLst>
                  <a:ext uri="{FF2B5EF4-FFF2-40B4-BE49-F238E27FC236}">
                    <a16:creationId xmlns="" xmlns:a16="http://schemas.microsoft.com/office/drawing/2014/main" id="{F4381792-C57F-4385-9E4A-6BFB5159CE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5" y="5217"/>
                <a:ext cx="595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Line 33">
              <a:extLst>
                <a:ext uri="{FF2B5EF4-FFF2-40B4-BE49-F238E27FC236}">
                  <a16:creationId xmlns="" xmlns:a16="http://schemas.microsoft.com/office/drawing/2014/main" id="{FD98F46B-5A50-4FB6-AF7D-07406B2DA8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75" y="5165"/>
              <a:ext cx="0" cy="78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Line 34">
            <a:extLst>
              <a:ext uri="{FF2B5EF4-FFF2-40B4-BE49-F238E27FC236}">
                <a16:creationId xmlns="" xmlns:a16="http://schemas.microsoft.com/office/drawing/2014/main" id="{28247D28-28AE-462F-9953-172F7EF79C9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8246" y="2749509"/>
            <a:ext cx="0" cy="45021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Arc 35">
            <a:extLst>
              <a:ext uri="{FF2B5EF4-FFF2-40B4-BE49-F238E27FC236}">
                <a16:creationId xmlns="" xmlns:a16="http://schemas.microsoft.com/office/drawing/2014/main" id="{5AFEBD5D-BC93-41C0-8CD4-E9678DA6C265}"/>
              </a:ext>
            </a:extLst>
          </p:cNvPr>
          <p:cNvSpPr>
            <a:spLocks/>
          </p:cNvSpPr>
          <p:nvPr/>
        </p:nvSpPr>
        <p:spPr bwMode="auto">
          <a:xfrm>
            <a:off x="2240959" y="2609371"/>
            <a:ext cx="103187" cy="150619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Arc 36">
            <a:extLst>
              <a:ext uri="{FF2B5EF4-FFF2-40B4-BE49-F238E27FC236}">
                <a16:creationId xmlns="" xmlns:a16="http://schemas.microsoft.com/office/drawing/2014/main" id="{DA61B626-56FD-455F-B079-0294466E5506}"/>
              </a:ext>
            </a:extLst>
          </p:cNvPr>
          <p:cNvSpPr>
            <a:spLocks/>
          </p:cNvSpPr>
          <p:nvPr/>
        </p:nvSpPr>
        <p:spPr bwMode="auto">
          <a:xfrm>
            <a:off x="4749209" y="1683906"/>
            <a:ext cx="52387" cy="25376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3097"/>
              <a:gd name="T2" fmla="*/ 2104 w 21600"/>
              <a:gd name="T3" fmla="*/ 43097 h 43097"/>
              <a:gd name="T4" fmla="*/ 0 w 21600"/>
              <a:gd name="T5" fmla="*/ 21600 h 4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3097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714"/>
                  <a:pt x="13165" y="42014"/>
                  <a:pt x="2104" y="43097"/>
                </a:cubicBezTo>
              </a:path>
              <a:path w="21600" h="43097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714"/>
                  <a:pt x="13165" y="42014"/>
                  <a:pt x="2104" y="43097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Rectangle 39">
            <a:extLst>
              <a:ext uri="{FF2B5EF4-FFF2-40B4-BE49-F238E27FC236}">
                <a16:creationId xmlns="" xmlns:a16="http://schemas.microsoft.com/office/drawing/2014/main" id="{BFAC95DD-AC27-467D-9F0E-5C41EF9F8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046" y="557463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400" b="1" baseline="-300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ox</a:t>
            </a:r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= v</a:t>
            </a:r>
            <a:r>
              <a:rPr lang="en-US" altLang="en-US" sz="2400" b="1" baseline="-300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cos </a:t>
            </a:r>
            <a:r>
              <a:rPr lang="en-US" altLang="en-US" sz="2400" b="1" noProof="1">
                <a:latin typeface="Symbol" panose="05050102010706020507" pitchFamily="18" charset="2"/>
                <a:cs typeface="Times New Roman" panose="02020603050405020304" pitchFamily="18" charset="0"/>
              </a:rPr>
              <a:t>a</a:t>
            </a:r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endParaRPr lang="en-US" altLang="en-US" sz="2400" b="1" noProof="1">
              <a:latin typeface="Times New Roman" panose="02020603050405020304" pitchFamily="18" charset="0"/>
            </a:endParaRPr>
          </a:p>
        </p:txBody>
      </p:sp>
      <p:sp>
        <p:nvSpPr>
          <p:cNvPr id="42" name="Rectangle 40">
            <a:extLst>
              <a:ext uri="{FF2B5EF4-FFF2-40B4-BE49-F238E27FC236}">
                <a16:creationId xmlns="" xmlns:a16="http://schemas.microsoft.com/office/drawing/2014/main" id="{48B888CB-A064-46C8-A0B4-F8B99C7D4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8171" y="547938"/>
            <a:ext cx="198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400" b="1" baseline="-300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oy</a:t>
            </a:r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= v</a:t>
            </a:r>
            <a:r>
              <a:rPr lang="en-US" altLang="en-US" sz="2400" b="1" baseline="-300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sin </a:t>
            </a:r>
            <a:r>
              <a:rPr lang="en-US" altLang="en-US" sz="2400" b="1" noProof="1">
                <a:latin typeface="Symbol" panose="05050102010706020507" pitchFamily="18" charset="2"/>
                <a:cs typeface="Times New Roman" panose="02020603050405020304" pitchFamily="18" charset="0"/>
              </a:rPr>
              <a:t>a</a:t>
            </a:r>
            <a:endParaRPr lang="en-US" altLang="en-US" sz="2400" b="1" noProof="1">
              <a:latin typeface="Times New Roman" panose="02020603050405020304" pitchFamily="18" charset="0"/>
            </a:endParaRPr>
          </a:p>
        </p:txBody>
      </p:sp>
      <p:sp>
        <p:nvSpPr>
          <p:cNvPr id="43" name="Rectangle 41">
            <a:extLst>
              <a:ext uri="{FF2B5EF4-FFF2-40B4-BE49-F238E27FC236}">
                <a16:creationId xmlns="" xmlns:a16="http://schemas.microsoft.com/office/drawing/2014/main" id="{4914661B-5F52-46AA-88EA-84B71815C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446" y="1243263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400" b="1" baseline="-300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= 0                                               </a:t>
            </a:r>
            <a:r>
              <a:rPr lang="en-US" altLang="en-US" sz="2400" b="1" noProof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4" name="Rectangle 42">
            <a:extLst>
              <a:ext uri="{FF2B5EF4-FFF2-40B4-BE49-F238E27FC236}">
                <a16:creationId xmlns="" xmlns:a16="http://schemas.microsoft.com/office/drawing/2014/main" id="{B43264BF-43E2-4492-80AD-F665C2A6B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4846" y="1243263"/>
            <a:ext cx="1905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400" b="1" baseline="-300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= g </a:t>
            </a:r>
            <a:endParaRPr lang="en-US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= 10 m/s</a:t>
            </a:r>
            <a:r>
              <a:rPr lang="en-US" altLang="en-US" sz="2400" b="1" baseline="300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b="1" noProof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5" name="Text Box 43">
            <a:extLst>
              <a:ext uri="{FF2B5EF4-FFF2-40B4-BE49-F238E27FC236}">
                <a16:creationId xmlns="" xmlns:a16="http://schemas.microsoft.com/office/drawing/2014/main" id="{6D1FD378-9639-414B-981C-3290A153C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7450" y="3543213"/>
            <a:ext cx="2987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endParaRPr lang="en-US" altLang="en-US" sz="2400" noProof="1">
              <a:latin typeface="Comic Sans MS" panose="030F0702030302020204" pitchFamily="66" charset="0"/>
            </a:endParaRPr>
          </a:p>
        </p:txBody>
      </p:sp>
      <p:sp>
        <p:nvSpPr>
          <p:cNvPr id="46" name="Text Box 44">
            <a:extLst>
              <a:ext uri="{FF2B5EF4-FFF2-40B4-BE49-F238E27FC236}">
                <a16:creationId xmlns="" xmlns:a16="http://schemas.microsoft.com/office/drawing/2014/main" id="{36D0F248-5C98-4518-9F16-BEDF5EF58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525" y="3344775"/>
            <a:ext cx="4206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800" b="1" noProof="1">
                <a:latin typeface="Times New Roman" panose="02020603050405020304" pitchFamily="18" charset="0"/>
              </a:rPr>
              <a:t>Kecepatan</a:t>
            </a:r>
            <a:r>
              <a:rPr lang="en-US" altLang="en-US" sz="2400" b="1" noProof="1">
                <a:latin typeface="Times New Roman" panose="02020603050405020304" pitchFamily="18" charset="0"/>
              </a:rPr>
              <a:t> </a:t>
            </a:r>
            <a:r>
              <a:rPr lang="en-US" altLang="en-US" sz="2400" noProof="1">
                <a:latin typeface="Times New Roman" panose="02020603050405020304" pitchFamily="18" charset="0"/>
              </a:rPr>
              <a:t>setelah t sekon :</a:t>
            </a:r>
          </a:p>
        </p:txBody>
      </p:sp>
      <p:sp>
        <p:nvSpPr>
          <p:cNvPr id="47" name="Rectangle 45">
            <a:extLst>
              <a:ext uri="{FF2B5EF4-FFF2-40B4-BE49-F238E27FC236}">
                <a16:creationId xmlns="" xmlns:a16="http://schemas.microsoft.com/office/drawing/2014/main" id="{FF5B6A68-BA33-423C-9091-BA47D6F18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325" y="3878175"/>
            <a:ext cx="327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en-US" altLang="en-US" sz="2800" baseline="-300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= v</a:t>
            </a:r>
            <a:r>
              <a:rPr lang="en-US" altLang="en-US" sz="2800" baseline="-300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ox</a:t>
            </a:r>
            <a:r>
              <a:rPr lang="en-US" altLang="en-US" sz="2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= konstan</a:t>
            </a:r>
            <a:r>
              <a:rPr lang="en-US" altLang="en-US" sz="2800" noProof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8" name="Rectangle 46">
            <a:extLst>
              <a:ext uri="{FF2B5EF4-FFF2-40B4-BE49-F238E27FC236}">
                <a16:creationId xmlns="" xmlns:a16="http://schemas.microsoft.com/office/drawing/2014/main" id="{D7BE4FCB-6DC1-4E74-AC7D-6705185DF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325" y="4563975"/>
            <a:ext cx="2895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en-US" altLang="en-US" sz="2800" baseline="-300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sz="2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= v</a:t>
            </a:r>
            <a:r>
              <a:rPr lang="en-US" altLang="en-US" sz="2800" baseline="-300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oy</a:t>
            </a:r>
            <a:r>
              <a:rPr lang="en-US" altLang="en-US" sz="2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− g t  </a:t>
            </a:r>
            <a:endParaRPr lang="en-US" altLang="en-US" sz="2800" noProof="1">
              <a:latin typeface="Times New Roman" panose="02020603050405020304" pitchFamily="18" charset="0"/>
            </a:endParaRPr>
          </a:p>
        </p:txBody>
      </p:sp>
      <p:grpSp>
        <p:nvGrpSpPr>
          <p:cNvPr id="49" name="Group 80">
            <a:extLst>
              <a:ext uri="{FF2B5EF4-FFF2-40B4-BE49-F238E27FC236}">
                <a16:creationId xmlns="" xmlns:a16="http://schemas.microsoft.com/office/drawing/2014/main" id="{CBFF5B35-4BD5-41D4-AE94-965550C42BFB}"/>
              </a:ext>
            </a:extLst>
          </p:cNvPr>
          <p:cNvGrpSpPr>
            <a:grpSpLocks/>
          </p:cNvGrpSpPr>
          <p:nvPr/>
        </p:nvGrpSpPr>
        <p:grpSpPr bwMode="auto">
          <a:xfrm>
            <a:off x="7130709" y="4393380"/>
            <a:ext cx="3276600" cy="864420"/>
            <a:chOff x="3024" y="2976"/>
            <a:chExt cx="2064" cy="528"/>
          </a:xfrm>
        </p:grpSpPr>
        <p:sp>
          <p:nvSpPr>
            <p:cNvPr id="50" name="Rectangle 79">
              <a:extLst>
                <a:ext uri="{FF2B5EF4-FFF2-40B4-BE49-F238E27FC236}">
                  <a16:creationId xmlns="" xmlns:a16="http://schemas.microsoft.com/office/drawing/2014/main" id="{91038CE2-4274-4125-9B75-B07A38641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976"/>
              <a:ext cx="2064" cy="52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48">
              <a:extLst>
                <a:ext uri="{FF2B5EF4-FFF2-40B4-BE49-F238E27FC236}">
                  <a16:creationId xmlns="" xmlns:a16="http://schemas.microsoft.com/office/drawing/2014/main" id="{40269D0D-61A2-415B-A6DF-8054C56C2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072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en-US" sz="320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  </a:t>
              </a:r>
              <a:r>
                <a:rPr lang="en-US" altLang="en-US" sz="3200" noProof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                                             </a:t>
              </a:r>
              <a:r>
                <a:rPr lang="en-US" altLang="en-US" sz="3200" noProof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graphicFrame>
          <p:nvGraphicFramePr>
            <p:cNvPr id="52" name="Object 47">
              <a:extLst>
                <a:ext uri="{FF2B5EF4-FFF2-40B4-BE49-F238E27FC236}">
                  <a16:creationId xmlns="" xmlns:a16="http://schemas.microsoft.com/office/drawing/2014/main" id="{C36952DC-7CB7-4592-B8CC-66FBBE8B71E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8" y="2976"/>
            <a:ext cx="1344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0" r:id="rId5" imgW="1193800" imgH="393700" progId="Equation.3">
                    <p:embed/>
                  </p:oleObj>
                </mc:Choice>
                <mc:Fallback>
                  <p:oleObj r:id="rId5" imgW="1193800" imgH="393700" progId="Equation.3">
                    <p:embed/>
                    <p:pic>
                      <p:nvPicPr>
                        <p:cNvPr id="4143" name="Object 47">
                          <a:extLst>
                            <a:ext uri="{FF2B5EF4-FFF2-40B4-BE49-F238E27FC236}">
                              <a16:creationId xmlns="" xmlns:a16="http://schemas.microsoft.com/office/drawing/2014/main" id="{B9B0B917-3414-43BA-B9C9-AEA6E050C18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976"/>
                          <a:ext cx="1344" cy="4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3" name="Group 82">
            <a:extLst>
              <a:ext uri="{FF2B5EF4-FFF2-40B4-BE49-F238E27FC236}">
                <a16:creationId xmlns="" xmlns:a16="http://schemas.microsoft.com/office/drawing/2014/main" id="{378156A2-6EAD-4889-BD8C-66D7B63264B0}"/>
              </a:ext>
            </a:extLst>
          </p:cNvPr>
          <p:cNvGrpSpPr>
            <a:grpSpLocks/>
          </p:cNvGrpSpPr>
          <p:nvPr/>
        </p:nvGrpSpPr>
        <p:grpSpPr bwMode="auto">
          <a:xfrm>
            <a:off x="7359309" y="5300629"/>
            <a:ext cx="2971800" cy="1100171"/>
            <a:chOff x="480" y="3312"/>
            <a:chExt cx="1872" cy="672"/>
          </a:xfrm>
        </p:grpSpPr>
        <p:sp>
          <p:nvSpPr>
            <p:cNvPr id="54" name="Rectangle 81">
              <a:extLst>
                <a:ext uri="{FF2B5EF4-FFF2-40B4-BE49-F238E27FC236}">
                  <a16:creationId xmlns="" xmlns:a16="http://schemas.microsoft.com/office/drawing/2014/main" id="{551D2D45-F7EC-4A5A-AE47-196D19165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3312"/>
              <a:ext cx="1776" cy="672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50">
              <a:extLst>
                <a:ext uri="{FF2B5EF4-FFF2-40B4-BE49-F238E27FC236}">
                  <a16:creationId xmlns="" xmlns:a16="http://schemas.microsoft.com/office/drawing/2014/main" id="{7080F6E8-5302-46CE-9BDA-ABCE6BE69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3456"/>
              <a:ext cx="18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en-US" sz="2400" noProof="1">
                  <a:solidFill>
                    <a:schemeClr val="accent2"/>
                  </a:solidFill>
                  <a:latin typeface="Symbol" panose="05050102010706020507" pitchFamily="18" charset="2"/>
                  <a:cs typeface="Times New Roman" panose="02020603050405020304" pitchFamily="18" charset="0"/>
                </a:rPr>
                <a:t>q</a:t>
              </a:r>
              <a:r>
                <a:rPr lang="en-US" altLang="en-US" sz="2400" noProof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en-US" sz="2400" noProof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  arc tan                                                      </a:t>
              </a:r>
              <a:r>
                <a:rPr lang="en-US" altLang="en-US" sz="2400" noProof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graphicFrame>
          <p:nvGraphicFramePr>
            <p:cNvPr id="56" name="Object 49">
              <a:extLst>
                <a:ext uri="{FF2B5EF4-FFF2-40B4-BE49-F238E27FC236}">
                  <a16:creationId xmlns="" xmlns:a16="http://schemas.microsoft.com/office/drawing/2014/main" id="{A9167E13-3048-4FC2-BEC0-7841FFEBA0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87" y="3338"/>
            <a:ext cx="525" cy="5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1" r:id="rId7" imgW="330057" imgH="533169" progId="Equation.3">
                    <p:embed/>
                  </p:oleObj>
                </mc:Choice>
                <mc:Fallback>
                  <p:oleObj r:id="rId7" imgW="330057" imgH="533169" progId="Equation.3">
                    <p:embed/>
                    <p:pic>
                      <p:nvPicPr>
                        <p:cNvPr id="4145" name="Object 49">
                          <a:extLst>
                            <a:ext uri="{FF2B5EF4-FFF2-40B4-BE49-F238E27FC236}">
                              <a16:creationId xmlns="" xmlns:a16="http://schemas.microsoft.com/office/drawing/2014/main" id="{BC4DF392-5A5C-4141-858E-058FADABFCF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7" y="3338"/>
                          <a:ext cx="525" cy="5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7" name="Text Box 55">
            <a:extLst>
              <a:ext uri="{FF2B5EF4-FFF2-40B4-BE49-F238E27FC236}">
                <a16:creationId xmlns="" xmlns:a16="http://schemas.microsoft.com/office/drawing/2014/main" id="{84FB6E91-81B8-47AC-9BEB-3C1CC743A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646" y="774027"/>
            <a:ext cx="404813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58" name="Text Box 56">
            <a:extLst>
              <a:ext uri="{FF2B5EF4-FFF2-40B4-BE49-F238E27FC236}">
                <a16:creationId xmlns="" xmlns:a16="http://schemas.microsoft.com/office/drawing/2014/main" id="{CFAE385A-F8A9-4E10-A297-A313F080A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046" y="2693315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noProof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59" name="Text Box 57">
            <a:extLst>
              <a:ext uri="{FF2B5EF4-FFF2-40B4-BE49-F238E27FC236}">
                <a16:creationId xmlns="" xmlns:a16="http://schemas.microsoft.com/office/drawing/2014/main" id="{7FF31B21-F38F-4D7C-91AD-A585D35A3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034" y="2453602"/>
            <a:ext cx="404812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60" name="Text Box 58">
            <a:extLst>
              <a:ext uri="{FF2B5EF4-FFF2-40B4-BE49-F238E27FC236}">
                <a16:creationId xmlns="" xmlns:a16="http://schemas.microsoft.com/office/drawing/2014/main" id="{62CF4A1E-D26B-4BD5-8C7A-26E01E733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4396" y="2617115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noProof="1"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61" name="Text Box 59">
            <a:extLst>
              <a:ext uri="{FF2B5EF4-FFF2-40B4-BE49-F238E27FC236}">
                <a16:creationId xmlns="" xmlns:a16="http://schemas.microsoft.com/office/drawing/2014/main" id="{AB3CBB0C-5CC8-48E7-AA6D-6C00574F0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3646" y="2974302"/>
            <a:ext cx="566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000" noProof="1">
                <a:latin typeface="Times New Roman" panose="02020603050405020304" pitchFamily="18" charset="0"/>
              </a:rPr>
              <a:t>a=g</a:t>
            </a:r>
          </a:p>
        </p:txBody>
      </p:sp>
      <p:sp>
        <p:nvSpPr>
          <p:cNvPr id="62" name="Text Box 60">
            <a:extLst>
              <a:ext uri="{FF2B5EF4-FFF2-40B4-BE49-F238E27FC236}">
                <a16:creationId xmlns="" xmlns:a16="http://schemas.microsoft.com/office/drawing/2014/main" id="{FB5FBA34-D47B-47E2-B78E-2B73DE917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0196" y="1840827"/>
            <a:ext cx="501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800" noProof="1">
                <a:latin typeface="Times New Roman" panose="02020603050405020304" pitchFamily="18" charset="0"/>
              </a:rPr>
              <a:t>v</a:t>
            </a:r>
            <a:r>
              <a:rPr lang="en-US" altLang="en-US" sz="2800" baseline="-25000" noProof="1"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63" name="Text Box 63">
            <a:extLst>
              <a:ext uri="{FF2B5EF4-FFF2-40B4-BE49-F238E27FC236}">
                <a16:creationId xmlns="" xmlns:a16="http://schemas.microsoft.com/office/drawing/2014/main" id="{9CECFEC7-3E45-4887-A767-B5C829643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2246" y="2602827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noProof="1">
                <a:latin typeface="Times New Roman" panose="02020603050405020304" pitchFamily="18" charset="0"/>
              </a:rPr>
              <a:t>v</a:t>
            </a:r>
            <a:r>
              <a:rPr lang="en-US" altLang="en-US" sz="2400" baseline="-25000" noProof="1">
                <a:latin typeface="Times New Roman" panose="02020603050405020304" pitchFamily="18" charset="0"/>
              </a:rPr>
              <a:t>ox</a:t>
            </a:r>
          </a:p>
        </p:txBody>
      </p:sp>
      <p:sp>
        <p:nvSpPr>
          <p:cNvPr id="64" name="Text Box 64">
            <a:extLst>
              <a:ext uri="{FF2B5EF4-FFF2-40B4-BE49-F238E27FC236}">
                <a16:creationId xmlns="" xmlns:a16="http://schemas.microsoft.com/office/drawing/2014/main" id="{CBBE6279-0501-4546-A3B9-1962815FB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246" y="1764627"/>
            <a:ext cx="53975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noProof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 baseline="-25000" noProof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oy</a:t>
            </a:r>
          </a:p>
        </p:txBody>
      </p:sp>
      <p:sp>
        <p:nvSpPr>
          <p:cNvPr id="65" name="Text Box 65">
            <a:extLst>
              <a:ext uri="{FF2B5EF4-FFF2-40B4-BE49-F238E27FC236}">
                <a16:creationId xmlns="" xmlns:a16="http://schemas.microsoft.com/office/drawing/2014/main" id="{FDFC8098-256E-4B42-8F6A-F44156664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7496" y="1866227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800" noProof="1">
                <a:latin typeface="Times New Roman" panose="02020603050405020304" pitchFamily="18" charset="0"/>
              </a:rPr>
              <a:t>v</a:t>
            </a:r>
            <a:endParaRPr lang="en-US" altLang="en-US" sz="2800" baseline="-25000" noProof="1">
              <a:latin typeface="Times New Roman" panose="02020603050405020304" pitchFamily="18" charset="0"/>
            </a:endParaRPr>
          </a:p>
        </p:txBody>
      </p:sp>
      <p:sp>
        <p:nvSpPr>
          <p:cNvPr id="66" name="Text Box 66">
            <a:extLst>
              <a:ext uri="{FF2B5EF4-FFF2-40B4-BE49-F238E27FC236}">
                <a16:creationId xmlns="" xmlns:a16="http://schemas.microsoft.com/office/drawing/2014/main" id="{EE4BC31C-8876-458B-B802-A528D266A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4846" y="1917027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400" noProof="1">
                <a:latin typeface="Times New Roman" panose="02020603050405020304" pitchFamily="18" charset="0"/>
              </a:rPr>
              <a:t>v</a:t>
            </a:r>
            <a:r>
              <a:rPr lang="en-US" altLang="en-US" sz="2400" baseline="-25000" noProof="1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67" name="Text Box 67">
            <a:extLst>
              <a:ext uri="{FF2B5EF4-FFF2-40B4-BE49-F238E27FC236}">
                <a16:creationId xmlns="" xmlns:a16="http://schemas.microsoft.com/office/drawing/2014/main" id="{95FC8F94-F65A-4546-8B4C-EB4B4DDDB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5896" y="1231227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noProof="1">
                <a:latin typeface="Times New Roman" panose="02020603050405020304" pitchFamily="18" charset="0"/>
              </a:rPr>
              <a:t>v</a:t>
            </a:r>
            <a:r>
              <a:rPr lang="en-US" altLang="en-US" sz="2400" baseline="-25000" noProof="1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68" name="Text Box 68">
            <a:extLst>
              <a:ext uri="{FF2B5EF4-FFF2-40B4-BE49-F238E27FC236}">
                <a16:creationId xmlns="" xmlns:a16="http://schemas.microsoft.com/office/drawing/2014/main" id="{5C51409B-1092-4114-9933-6926A69E6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071" y="2266277"/>
            <a:ext cx="3444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000" noProof="1">
                <a:latin typeface="Symbol" panose="05050102010706020507" pitchFamily="18" charset="2"/>
              </a:rPr>
              <a:t>a</a:t>
            </a:r>
          </a:p>
        </p:txBody>
      </p:sp>
      <p:sp>
        <p:nvSpPr>
          <p:cNvPr id="69" name="Text Box 69">
            <a:extLst>
              <a:ext uri="{FF2B5EF4-FFF2-40B4-BE49-F238E27FC236}">
                <a16:creationId xmlns="" xmlns:a16="http://schemas.microsoft.com/office/drawing/2014/main" id="{40A7C0F7-9AC7-4F25-97E7-2A64C1EBF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084" y="1659852"/>
            <a:ext cx="315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000" noProof="1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70" name="Line 70">
            <a:extLst>
              <a:ext uri="{FF2B5EF4-FFF2-40B4-BE49-F238E27FC236}">
                <a16:creationId xmlns="" xmlns:a16="http://schemas.microsoft.com/office/drawing/2014/main" id="{93D2BF64-6A75-4804-A066-4C7320F8157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2446" y="509791"/>
            <a:ext cx="0" cy="15716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" name="AutoShape 73">
            <a:extLst>
              <a:ext uri="{FF2B5EF4-FFF2-40B4-BE49-F238E27FC236}">
                <a16:creationId xmlns="" xmlns:a16="http://schemas.microsoft.com/office/drawing/2014/main" id="{7259674E-D197-4174-B411-868BC909524F}"/>
              </a:ext>
            </a:extLst>
          </p:cNvPr>
          <p:cNvSpPr>
            <a:spLocks/>
          </p:cNvSpPr>
          <p:nvPr/>
        </p:nvSpPr>
        <p:spPr bwMode="auto">
          <a:xfrm>
            <a:off x="6749709" y="3319429"/>
            <a:ext cx="152400" cy="1100171"/>
          </a:xfrm>
          <a:prstGeom prst="rightBrace">
            <a:avLst>
              <a:gd name="adj1" fmla="val 5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3" name="Object 76">
            <a:extLst>
              <a:ext uri="{FF2B5EF4-FFF2-40B4-BE49-F238E27FC236}">
                <a16:creationId xmlns="" xmlns:a16="http://schemas.microsoft.com/office/drawing/2014/main" id="{1E8CB924-CBDB-486B-B9BB-6C342844B4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061786"/>
              </p:ext>
            </p:extLst>
          </p:nvPr>
        </p:nvGraphicFramePr>
        <p:xfrm>
          <a:off x="7206909" y="3479179"/>
          <a:ext cx="3048000" cy="857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" name="Equation" r:id="rId9" imgW="863280" imgH="266400" progId="Equation.3">
                  <p:embed/>
                </p:oleObj>
              </mc:Choice>
              <mc:Fallback>
                <p:oleObj name="Equation" r:id="rId9" imgW="863280" imgH="266400" progId="Equation.3">
                  <p:embed/>
                  <p:pic>
                    <p:nvPicPr>
                      <p:cNvPr id="4172" name="Object 76">
                        <a:extLst>
                          <a:ext uri="{FF2B5EF4-FFF2-40B4-BE49-F238E27FC236}">
                            <a16:creationId xmlns="" xmlns:a16="http://schemas.microsoft.com/office/drawing/2014/main" id="{CF838AE5-3664-4949-8D2A-130E0E1EFB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6909" y="3479179"/>
                        <a:ext cx="3048000" cy="857871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742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4" name="Oval 7">
            <a:extLst>
              <a:ext uri="{FF2B5EF4-FFF2-40B4-BE49-F238E27FC236}">
                <a16:creationId xmlns="" xmlns:a16="http://schemas.microsoft.com/office/drawing/2014/main" id="{7BCBEFA3-41E4-4161-BB0E-26D6DAA5A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6600" y="1336672"/>
            <a:ext cx="58737" cy="523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Arc 11">
            <a:extLst>
              <a:ext uri="{FF2B5EF4-FFF2-40B4-BE49-F238E27FC236}">
                <a16:creationId xmlns="" xmlns:a16="http://schemas.microsoft.com/office/drawing/2014/main" id="{44846FA4-1120-4DF1-A3D0-C622F106458C}"/>
              </a:ext>
            </a:extLst>
          </p:cNvPr>
          <p:cNvSpPr>
            <a:spLocks/>
          </p:cNvSpPr>
          <p:nvPr/>
        </p:nvSpPr>
        <p:spPr bwMode="auto">
          <a:xfrm rot="5719612" flipH="1">
            <a:off x="4153768" y="1088229"/>
            <a:ext cx="1724025" cy="1573212"/>
          </a:xfrm>
          <a:custGeom>
            <a:avLst/>
            <a:gdLst>
              <a:gd name="G0" fmla="+- 0 0 0"/>
              <a:gd name="G1" fmla="+- 20995 0 0"/>
              <a:gd name="G2" fmla="+- 21600 0 0"/>
              <a:gd name="T0" fmla="*/ 5075 w 21600"/>
              <a:gd name="T1" fmla="*/ 0 h 21404"/>
              <a:gd name="T2" fmla="*/ 21596 w 21600"/>
              <a:gd name="T3" fmla="*/ 21404 h 21404"/>
              <a:gd name="T4" fmla="*/ 0 w 21600"/>
              <a:gd name="T5" fmla="*/ 20995 h 2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404" fill="none" extrusionOk="0">
                <a:moveTo>
                  <a:pt x="5075" y="-1"/>
                </a:moveTo>
                <a:cubicBezTo>
                  <a:pt x="14770" y="2343"/>
                  <a:pt x="21600" y="11020"/>
                  <a:pt x="21600" y="20995"/>
                </a:cubicBezTo>
                <a:cubicBezTo>
                  <a:pt x="21600" y="21131"/>
                  <a:pt x="21598" y="21267"/>
                  <a:pt x="21596" y="21404"/>
                </a:cubicBezTo>
              </a:path>
              <a:path w="21600" h="21404" stroke="0" extrusionOk="0">
                <a:moveTo>
                  <a:pt x="5075" y="-1"/>
                </a:moveTo>
                <a:cubicBezTo>
                  <a:pt x="14770" y="2343"/>
                  <a:pt x="21600" y="11020"/>
                  <a:pt x="21600" y="20995"/>
                </a:cubicBezTo>
                <a:cubicBezTo>
                  <a:pt x="21600" y="21131"/>
                  <a:pt x="21598" y="21267"/>
                  <a:pt x="21596" y="21404"/>
                </a:cubicBezTo>
                <a:lnTo>
                  <a:pt x="0" y="2099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Arc 12">
            <a:extLst>
              <a:ext uri="{FF2B5EF4-FFF2-40B4-BE49-F238E27FC236}">
                <a16:creationId xmlns="" xmlns:a16="http://schemas.microsoft.com/office/drawing/2014/main" id="{D03745B6-FC7E-4512-BE08-6DC4849DF9C2}"/>
              </a:ext>
            </a:extLst>
          </p:cNvPr>
          <p:cNvSpPr>
            <a:spLocks/>
          </p:cNvSpPr>
          <p:nvPr/>
        </p:nvSpPr>
        <p:spPr bwMode="auto">
          <a:xfrm rot="15679776">
            <a:off x="2841700" y="1136647"/>
            <a:ext cx="1725612" cy="1538288"/>
          </a:xfrm>
          <a:custGeom>
            <a:avLst/>
            <a:gdLst>
              <a:gd name="G0" fmla="+- 0 0 0"/>
              <a:gd name="G1" fmla="+- 20856 0 0"/>
              <a:gd name="G2" fmla="+- 21600 0 0"/>
              <a:gd name="T0" fmla="*/ 5621 w 21600"/>
              <a:gd name="T1" fmla="*/ 0 h 20930"/>
              <a:gd name="T2" fmla="*/ 21600 w 21600"/>
              <a:gd name="T3" fmla="*/ 20930 h 20930"/>
              <a:gd name="T4" fmla="*/ 0 w 21600"/>
              <a:gd name="T5" fmla="*/ 20856 h 20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930" fill="none" extrusionOk="0">
                <a:moveTo>
                  <a:pt x="5620" y="0"/>
                </a:moveTo>
                <a:cubicBezTo>
                  <a:pt x="15049" y="2541"/>
                  <a:pt x="21600" y="11091"/>
                  <a:pt x="21600" y="20856"/>
                </a:cubicBezTo>
                <a:cubicBezTo>
                  <a:pt x="21600" y="20880"/>
                  <a:pt x="21599" y="20905"/>
                  <a:pt x="21599" y="20929"/>
                </a:cubicBezTo>
              </a:path>
              <a:path w="21600" h="20930" stroke="0" extrusionOk="0">
                <a:moveTo>
                  <a:pt x="5620" y="0"/>
                </a:moveTo>
                <a:cubicBezTo>
                  <a:pt x="15049" y="2541"/>
                  <a:pt x="21600" y="11091"/>
                  <a:pt x="21600" y="20856"/>
                </a:cubicBezTo>
                <a:cubicBezTo>
                  <a:pt x="21600" y="20880"/>
                  <a:pt x="21599" y="20905"/>
                  <a:pt x="21599" y="20929"/>
                </a:cubicBezTo>
                <a:lnTo>
                  <a:pt x="0" y="2085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3">
            <a:extLst>
              <a:ext uri="{FF2B5EF4-FFF2-40B4-BE49-F238E27FC236}">
                <a16:creationId xmlns="" xmlns:a16="http://schemas.microsoft.com/office/drawing/2014/main" id="{FC19896E-B842-4792-8DE9-BF4933F41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2012" y="685797"/>
            <a:ext cx="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Line 14">
            <a:extLst>
              <a:ext uri="{FF2B5EF4-FFF2-40B4-BE49-F238E27FC236}">
                <a16:creationId xmlns="" xmlns:a16="http://schemas.microsoft.com/office/drawing/2014/main" id="{C3C94C5D-A7A8-47B9-9AD1-80679554A76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4737" y="1760535"/>
            <a:ext cx="382588" cy="666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15">
            <a:extLst>
              <a:ext uri="{FF2B5EF4-FFF2-40B4-BE49-F238E27FC236}">
                <a16:creationId xmlns="" xmlns:a16="http://schemas.microsoft.com/office/drawing/2014/main" id="{976870BE-CE60-4EB2-BA87-875767EC78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02012" y="1774822"/>
            <a:ext cx="382588" cy="666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16">
            <a:extLst>
              <a:ext uri="{FF2B5EF4-FFF2-40B4-BE49-F238E27FC236}">
                <a16:creationId xmlns="" xmlns:a16="http://schemas.microsoft.com/office/drawing/2014/main" id="{A0233890-536E-4B57-937E-6CEA6BF396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450" y="1876422"/>
            <a:ext cx="0" cy="428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Oval 17">
            <a:extLst>
              <a:ext uri="{FF2B5EF4-FFF2-40B4-BE49-F238E27FC236}">
                <a16:creationId xmlns="" xmlns:a16="http://schemas.microsoft.com/office/drawing/2014/main" id="{32731511-26A4-493B-AB1D-D7C26BA7FB3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756769" y="2196303"/>
            <a:ext cx="812800" cy="303213"/>
          </a:xfrm>
          <a:prstGeom prst="ellipse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Oval 18">
            <a:extLst>
              <a:ext uri="{FF2B5EF4-FFF2-40B4-BE49-F238E27FC236}">
                <a16:creationId xmlns="" xmlns:a16="http://schemas.microsoft.com/office/drawing/2014/main" id="{657FC652-2796-4BD8-892B-E7EE02EBF9E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205488" y="2225672"/>
            <a:ext cx="812800" cy="301625"/>
          </a:xfrm>
          <a:prstGeom prst="ellipse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9">
            <a:extLst>
              <a:ext uri="{FF2B5EF4-FFF2-40B4-BE49-F238E27FC236}">
                <a16:creationId xmlns="" xmlns:a16="http://schemas.microsoft.com/office/drawing/2014/main" id="{AD2870DC-D13F-483E-80EC-16E8083975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0212" y="2441572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Line 20">
            <a:extLst>
              <a:ext uri="{FF2B5EF4-FFF2-40B4-BE49-F238E27FC236}">
                <a16:creationId xmlns="" xmlns:a16="http://schemas.microsoft.com/office/drawing/2014/main" id="{BE373042-AC46-4D69-B215-27DD0461CC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02012" y="1789110"/>
            <a:ext cx="388938" cy="65246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21">
            <a:extLst>
              <a:ext uri="{FF2B5EF4-FFF2-40B4-BE49-F238E27FC236}">
                <a16:creationId xmlns="" xmlns:a16="http://schemas.microsoft.com/office/drawing/2014/main" id="{56FDAB6D-F6A5-4DB8-96E4-538AE8274326}"/>
              </a:ext>
            </a:extLst>
          </p:cNvPr>
          <p:cNvSpPr>
            <a:spLocks noChangeShapeType="1"/>
          </p:cNvSpPr>
          <p:nvPr/>
        </p:nvSpPr>
        <p:spPr bwMode="auto">
          <a:xfrm rot="21338481">
            <a:off x="5280100" y="1338260"/>
            <a:ext cx="388937" cy="6540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Oval 22">
            <a:extLst>
              <a:ext uri="{FF2B5EF4-FFF2-40B4-BE49-F238E27FC236}">
                <a16:creationId xmlns="" xmlns:a16="http://schemas.microsoft.com/office/drawing/2014/main" id="{A590E658-6EC5-4D20-8D58-32D7D3583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4262" y="925510"/>
            <a:ext cx="58738" cy="50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7" name="Group 23">
            <a:extLst>
              <a:ext uri="{FF2B5EF4-FFF2-40B4-BE49-F238E27FC236}">
                <a16:creationId xmlns="" xmlns:a16="http://schemas.microsoft.com/office/drawing/2014/main" id="{51F8443C-BC9E-4B33-B9B9-D7CBA52EC91E}"/>
              </a:ext>
            </a:extLst>
          </p:cNvPr>
          <p:cNvGrpSpPr>
            <a:grpSpLocks/>
          </p:cNvGrpSpPr>
          <p:nvPr/>
        </p:nvGrpSpPr>
        <p:grpSpPr bwMode="auto">
          <a:xfrm>
            <a:off x="2795662" y="1760535"/>
            <a:ext cx="381000" cy="708025"/>
            <a:chOff x="1481" y="5539"/>
            <a:chExt cx="529" cy="976"/>
          </a:xfrm>
        </p:grpSpPr>
        <p:sp>
          <p:nvSpPr>
            <p:cNvPr id="28" name="Line 24">
              <a:extLst>
                <a:ext uri="{FF2B5EF4-FFF2-40B4-BE49-F238E27FC236}">
                  <a16:creationId xmlns="" xmlns:a16="http://schemas.microsoft.com/office/drawing/2014/main" id="{DD862C2E-8518-4B87-97A7-7E6F913F35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0" y="5555"/>
              <a:ext cx="0" cy="96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5">
              <a:extLst>
                <a:ext uri="{FF2B5EF4-FFF2-40B4-BE49-F238E27FC236}">
                  <a16:creationId xmlns="" xmlns:a16="http://schemas.microsoft.com/office/drawing/2014/main" id="{2A596809-69E1-4452-9336-1D47EB4085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7" y="5554"/>
              <a:ext cx="52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" name="Group 26">
              <a:extLst>
                <a:ext uri="{FF2B5EF4-FFF2-40B4-BE49-F238E27FC236}">
                  <a16:creationId xmlns="" xmlns:a16="http://schemas.microsoft.com/office/drawing/2014/main" id="{99206531-2B89-4274-A1D6-84F4359B90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1" y="5539"/>
              <a:ext cx="525" cy="960"/>
              <a:chOff x="1580" y="5675"/>
              <a:chExt cx="525" cy="960"/>
            </a:xfrm>
          </p:grpSpPr>
          <p:sp>
            <p:nvSpPr>
              <p:cNvPr id="31" name="Line 27">
                <a:extLst>
                  <a:ext uri="{FF2B5EF4-FFF2-40B4-BE49-F238E27FC236}">
                    <a16:creationId xmlns="" xmlns:a16="http://schemas.microsoft.com/office/drawing/2014/main" id="{5AF735BA-9D3F-4875-A683-691106F4E5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0" y="5675"/>
                <a:ext cx="0" cy="96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28">
                <a:extLst>
                  <a:ext uri="{FF2B5EF4-FFF2-40B4-BE49-F238E27FC236}">
                    <a16:creationId xmlns="" xmlns:a16="http://schemas.microsoft.com/office/drawing/2014/main" id="{5A03F177-4A71-444A-BD0E-A79BED9D9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5" y="6613"/>
                <a:ext cx="520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3" name="Line 29">
            <a:extLst>
              <a:ext uri="{FF2B5EF4-FFF2-40B4-BE49-F238E27FC236}">
                <a16:creationId xmlns="" xmlns:a16="http://schemas.microsoft.com/office/drawing/2014/main" id="{B8344E34-84A9-4468-A9E7-D9DB484908D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62700" y="2717797"/>
            <a:ext cx="0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4" name="Group 30">
            <a:extLst>
              <a:ext uri="{FF2B5EF4-FFF2-40B4-BE49-F238E27FC236}">
                <a16:creationId xmlns="" xmlns:a16="http://schemas.microsoft.com/office/drawing/2014/main" id="{9F6863C9-8CF4-402C-BFF4-A1FFAB2ED357}"/>
              </a:ext>
            </a:extLst>
          </p:cNvPr>
          <p:cNvGrpSpPr>
            <a:grpSpLocks/>
          </p:cNvGrpSpPr>
          <p:nvPr/>
        </p:nvGrpSpPr>
        <p:grpSpPr bwMode="auto">
          <a:xfrm>
            <a:off x="5251525" y="1347785"/>
            <a:ext cx="436562" cy="630237"/>
            <a:chOff x="8475" y="5115"/>
            <a:chExt cx="605" cy="868"/>
          </a:xfrm>
        </p:grpSpPr>
        <p:sp>
          <p:nvSpPr>
            <p:cNvPr id="35" name="Line 31">
              <a:extLst>
                <a:ext uri="{FF2B5EF4-FFF2-40B4-BE49-F238E27FC236}">
                  <a16:creationId xmlns="" xmlns:a16="http://schemas.microsoft.com/office/drawing/2014/main" id="{7C862A4B-DBEA-4F8B-BD8F-657F9CF6E5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75" y="5983"/>
              <a:ext cx="56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" name="Group 32">
              <a:extLst>
                <a:ext uri="{FF2B5EF4-FFF2-40B4-BE49-F238E27FC236}">
                  <a16:creationId xmlns="" xmlns:a16="http://schemas.microsoft.com/office/drawing/2014/main" id="{C63B1AA1-6AFA-428E-8851-5274A48CF9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80" y="5115"/>
              <a:ext cx="600" cy="865"/>
              <a:chOff x="8480" y="5210"/>
              <a:chExt cx="600" cy="865"/>
            </a:xfrm>
          </p:grpSpPr>
          <p:sp>
            <p:nvSpPr>
              <p:cNvPr id="38" name="Line 33">
                <a:extLst>
                  <a:ext uri="{FF2B5EF4-FFF2-40B4-BE49-F238E27FC236}">
                    <a16:creationId xmlns="" xmlns:a16="http://schemas.microsoft.com/office/drawing/2014/main" id="{A271BD5E-F032-48AF-B4E9-A17672DBC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0" y="5210"/>
                <a:ext cx="1" cy="865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34">
                <a:extLst>
                  <a:ext uri="{FF2B5EF4-FFF2-40B4-BE49-F238E27FC236}">
                    <a16:creationId xmlns="" xmlns:a16="http://schemas.microsoft.com/office/drawing/2014/main" id="{A3F944FF-F57D-4966-B24F-59D57C7E7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5" y="5217"/>
                <a:ext cx="595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" name="Line 35">
              <a:extLst>
                <a:ext uri="{FF2B5EF4-FFF2-40B4-BE49-F238E27FC236}">
                  <a16:creationId xmlns="" xmlns:a16="http://schemas.microsoft.com/office/drawing/2014/main" id="{12AC3C2E-D2EE-4858-A5CB-F8678031CB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75" y="5165"/>
              <a:ext cx="0" cy="78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Line 36">
            <a:extLst>
              <a:ext uri="{FF2B5EF4-FFF2-40B4-BE49-F238E27FC236}">
                <a16:creationId xmlns="" xmlns:a16="http://schemas.microsoft.com/office/drawing/2014/main" id="{3F82DD3C-22F2-46C0-94F2-C40099DBF2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2012" y="2446335"/>
            <a:ext cx="0" cy="4365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Arc 37">
            <a:extLst>
              <a:ext uri="{FF2B5EF4-FFF2-40B4-BE49-F238E27FC236}">
                <a16:creationId xmlns="" xmlns:a16="http://schemas.microsoft.com/office/drawing/2014/main" id="{EFA58AFF-9A8A-4405-870F-3F6AB35B21AF}"/>
              </a:ext>
            </a:extLst>
          </p:cNvPr>
          <p:cNvSpPr>
            <a:spLocks/>
          </p:cNvSpPr>
          <p:nvPr/>
        </p:nvSpPr>
        <p:spPr bwMode="auto">
          <a:xfrm>
            <a:off x="2914725" y="2297110"/>
            <a:ext cx="103187" cy="1460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Arc 38">
            <a:extLst>
              <a:ext uri="{FF2B5EF4-FFF2-40B4-BE49-F238E27FC236}">
                <a16:creationId xmlns="" xmlns:a16="http://schemas.microsoft.com/office/drawing/2014/main" id="{55A55EF7-3D69-4E51-AA93-56F445816FD4}"/>
              </a:ext>
            </a:extLst>
          </p:cNvPr>
          <p:cNvSpPr>
            <a:spLocks/>
          </p:cNvSpPr>
          <p:nvPr/>
        </p:nvSpPr>
        <p:spPr bwMode="auto">
          <a:xfrm>
            <a:off x="5422975" y="1374772"/>
            <a:ext cx="52387" cy="24606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3097"/>
              <a:gd name="T2" fmla="*/ 2104 w 21600"/>
              <a:gd name="T3" fmla="*/ 43097 h 43097"/>
              <a:gd name="T4" fmla="*/ 0 w 21600"/>
              <a:gd name="T5" fmla="*/ 21600 h 4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3097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714"/>
                  <a:pt x="13165" y="42014"/>
                  <a:pt x="2104" y="43097"/>
                </a:cubicBezTo>
              </a:path>
              <a:path w="21600" h="43097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714"/>
                  <a:pt x="13165" y="42014"/>
                  <a:pt x="2104" y="43097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Rectangle 41">
            <a:extLst>
              <a:ext uri="{FF2B5EF4-FFF2-40B4-BE49-F238E27FC236}">
                <a16:creationId xmlns="" xmlns:a16="http://schemas.microsoft.com/office/drawing/2014/main" id="{C20B1AF8-CD83-42A9-BB95-AB3F2295E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812" y="990597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400" b="1" baseline="-300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ox</a:t>
            </a:r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= v</a:t>
            </a:r>
            <a:r>
              <a:rPr lang="en-US" altLang="en-US" sz="2400" b="1" baseline="-300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cos </a:t>
            </a:r>
            <a:r>
              <a:rPr lang="en-US" altLang="en-US" sz="2400" b="1" noProof="1">
                <a:latin typeface="Symbol" panose="05050102010706020507" pitchFamily="18" charset="2"/>
                <a:cs typeface="Times New Roman" panose="02020603050405020304" pitchFamily="18" charset="0"/>
              </a:rPr>
              <a:t>a</a:t>
            </a:r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endParaRPr lang="en-US" altLang="en-US" sz="2400" b="1" noProof="1">
              <a:latin typeface="Times New Roman" panose="02020603050405020304" pitchFamily="18" charset="0"/>
            </a:endParaRPr>
          </a:p>
        </p:txBody>
      </p:sp>
      <p:sp>
        <p:nvSpPr>
          <p:cNvPr id="44" name="Rectangle 42">
            <a:extLst>
              <a:ext uri="{FF2B5EF4-FFF2-40B4-BE49-F238E27FC236}">
                <a16:creationId xmlns="" xmlns:a16="http://schemas.microsoft.com/office/drawing/2014/main" id="{F321207D-452D-4657-BBEF-98E0B0A6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1937" y="981072"/>
            <a:ext cx="198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400" b="1" baseline="-300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oy</a:t>
            </a:r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= v</a:t>
            </a:r>
            <a:r>
              <a:rPr lang="en-US" altLang="en-US" sz="2400" b="1" baseline="-300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sin </a:t>
            </a:r>
            <a:r>
              <a:rPr lang="en-US" altLang="en-US" sz="2400" b="1" noProof="1">
                <a:latin typeface="Symbol" panose="05050102010706020507" pitchFamily="18" charset="2"/>
                <a:cs typeface="Times New Roman" panose="02020603050405020304" pitchFamily="18" charset="0"/>
              </a:rPr>
              <a:t>a</a:t>
            </a:r>
            <a:endParaRPr lang="en-US" altLang="en-US" sz="2400" b="1" noProof="1">
              <a:latin typeface="Times New Roman" panose="02020603050405020304" pitchFamily="18" charset="0"/>
            </a:endParaRPr>
          </a:p>
        </p:txBody>
      </p:sp>
      <p:sp>
        <p:nvSpPr>
          <p:cNvPr id="45" name="Rectangle 43">
            <a:extLst>
              <a:ext uri="{FF2B5EF4-FFF2-40B4-BE49-F238E27FC236}">
                <a16:creationId xmlns="" xmlns:a16="http://schemas.microsoft.com/office/drawing/2014/main" id="{A02E6FDC-A8F9-422F-8D86-D87EDE55F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1212" y="1676397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400" b="1" baseline="-300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= 0                                               </a:t>
            </a:r>
            <a:r>
              <a:rPr lang="en-US" altLang="en-US" sz="2400" b="1" noProof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6" name="Rectangle 44">
            <a:extLst>
              <a:ext uri="{FF2B5EF4-FFF2-40B4-BE49-F238E27FC236}">
                <a16:creationId xmlns="" xmlns:a16="http://schemas.microsoft.com/office/drawing/2014/main" id="{8C99866C-2555-4A30-93D5-D6A7F26DB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8612" y="1676397"/>
            <a:ext cx="1905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400" b="1" baseline="-300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= g </a:t>
            </a:r>
            <a:endParaRPr lang="en-US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= 10 m/s</a:t>
            </a:r>
            <a:r>
              <a:rPr lang="en-US" altLang="en-US" sz="2400" b="1" baseline="300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b="1" noProof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7" name="Text Box 45">
            <a:extLst>
              <a:ext uri="{FF2B5EF4-FFF2-40B4-BE49-F238E27FC236}">
                <a16:creationId xmlns="" xmlns:a16="http://schemas.microsoft.com/office/drawing/2014/main" id="{63D82D20-16D5-4851-830C-C53A70905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7137" y="3398835"/>
            <a:ext cx="2987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endParaRPr lang="en-US" altLang="en-US" sz="2400" noProof="1">
              <a:latin typeface="Comic Sans MS" panose="030F0702030302020204" pitchFamily="66" charset="0"/>
            </a:endParaRPr>
          </a:p>
        </p:txBody>
      </p:sp>
      <p:sp>
        <p:nvSpPr>
          <p:cNvPr id="48" name="Rectangle 53">
            <a:extLst>
              <a:ext uri="{FF2B5EF4-FFF2-40B4-BE49-F238E27FC236}">
                <a16:creationId xmlns="" xmlns:a16="http://schemas.microsoft.com/office/drawing/2014/main" id="{5F7EDCAA-78D8-4F55-BD3F-4D0B322F4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412" y="3428997"/>
            <a:ext cx="3505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32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osisi</a:t>
            </a:r>
            <a:r>
              <a:rPr lang="en-US" altLang="en-US" sz="24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setelah t sekon :</a:t>
            </a:r>
            <a:r>
              <a:rPr lang="en-US" altLang="en-US" sz="2400" noProof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9" name="Rectangle 4">
            <a:extLst>
              <a:ext uri="{FF2B5EF4-FFF2-40B4-BE49-F238E27FC236}">
                <a16:creationId xmlns="" xmlns:a16="http://schemas.microsoft.com/office/drawing/2014/main" id="{088984C6-4AC1-470F-B3F9-28A2CDBF2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612" y="4267197"/>
            <a:ext cx="5410200" cy="2057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accent2"/>
              </a:solidFill>
            </a:endParaRPr>
          </a:p>
        </p:txBody>
      </p:sp>
      <p:sp>
        <p:nvSpPr>
          <p:cNvPr id="50" name="Rectangle 54">
            <a:extLst>
              <a:ext uri="{FF2B5EF4-FFF2-40B4-BE49-F238E27FC236}">
                <a16:creationId xmlns="" xmlns:a16="http://schemas.microsoft.com/office/drawing/2014/main" id="{203C17B3-E1D1-4D89-8FBA-C142A8FF6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612" y="4333872"/>
            <a:ext cx="5029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8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x</a:t>
            </a:r>
            <a:r>
              <a:rPr lang="en-US" altLang="en-US" sz="2800" baseline="-300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28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v</a:t>
            </a:r>
            <a:r>
              <a:rPr lang="en-US" altLang="en-US" sz="2800" baseline="-300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</a:t>
            </a:r>
            <a:r>
              <a:rPr lang="en-US" altLang="en-US" sz="28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 = x</a:t>
            </a:r>
            <a:r>
              <a:rPr lang="en-US" altLang="en-US" sz="2800" baseline="-300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28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en-US" sz="28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8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800" baseline="-300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28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noProof="1">
                <a:solidFill>
                  <a:schemeClr val="accent2"/>
                </a:solidFill>
                <a:latin typeface="Times New Roman" panose="02020603050405020304" pitchFamily="18" charset="0"/>
              </a:rPr>
              <a:t>cos </a:t>
            </a:r>
            <a:r>
              <a:rPr lang="en-US" altLang="en-US" sz="2800" noProof="1">
                <a:solidFill>
                  <a:schemeClr val="accent2"/>
                </a:solidFill>
                <a:latin typeface="Symbol" panose="05050102010706020507" pitchFamily="18" charset="2"/>
              </a:rPr>
              <a:t>a</a:t>
            </a:r>
            <a:r>
              <a:rPr lang="en-US" altLang="en-US" sz="2800">
                <a:solidFill>
                  <a:schemeClr val="accent2"/>
                </a:solidFill>
                <a:latin typeface="Symbol" panose="05050102010706020507" pitchFamily="18" charset="2"/>
              </a:rPr>
              <a:t>)</a:t>
            </a:r>
            <a:r>
              <a:rPr lang="en-US" altLang="en-US" noProof="1"/>
              <a:t> </a:t>
            </a:r>
            <a:r>
              <a:rPr lang="en-US" altLang="en-US" sz="28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51" name="Rectangle 55">
            <a:extLst>
              <a:ext uri="{FF2B5EF4-FFF2-40B4-BE49-F238E27FC236}">
                <a16:creationId xmlns="" xmlns:a16="http://schemas.microsoft.com/office/drawing/2014/main" id="{DCC805B8-865E-40B1-AC25-F2158F194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3212" y="5121272"/>
            <a:ext cx="441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en-US" altLang="en-US" sz="28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28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= y</a:t>
            </a:r>
            <a:r>
              <a:rPr lang="en-US" altLang="en-US" sz="2800" baseline="-300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28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v</a:t>
            </a:r>
            <a:r>
              <a:rPr lang="en-US" altLang="en-US" sz="2800" baseline="-300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oy</a:t>
            </a:r>
            <a:r>
              <a:rPr lang="en-US" altLang="en-US" sz="28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 + ½ a</a:t>
            </a:r>
            <a:r>
              <a:rPr lang="en-US" altLang="en-US" sz="2800" baseline="-300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en-US" sz="28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altLang="en-US" sz="2800" baseline="300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8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sz="2800">
                <a:solidFill>
                  <a:schemeClr val="accent2"/>
                </a:solidFill>
                <a:latin typeface="Times New Roman" panose="02020603050405020304" pitchFamily="18" charset="0"/>
              </a:rPr>
              <a:t>  </a:t>
            </a:r>
            <a:endParaRPr lang="en-US" altLang="en-US" sz="2800" noProof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" name="Rectangle 56">
            <a:extLst>
              <a:ext uri="{FF2B5EF4-FFF2-40B4-BE49-F238E27FC236}">
                <a16:creationId xmlns="" xmlns:a16="http://schemas.microsoft.com/office/drawing/2014/main" id="{45887AEC-4C57-43B4-A588-1E4843D55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3212" y="5714997"/>
            <a:ext cx="4572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8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= y</a:t>
            </a:r>
            <a:r>
              <a:rPr lang="en-US" altLang="en-US" sz="2800" baseline="-300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28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en-US" sz="28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8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800" baseline="-300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28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 </a:t>
            </a:r>
            <a:r>
              <a:rPr lang="en-US" altLang="en-US" sz="2800" noProof="1">
                <a:solidFill>
                  <a:schemeClr val="accent2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a</a:t>
            </a:r>
            <a:r>
              <a:rPr lang="en-US" altLang="en-US" sz="2800">
                <a:solidFill>
                  <a:schemeClr val="accent2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) </a:t>
            </a:r>
            <a:r>
              <a:rPr lang="en-US" altLang="en-US" sz="28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8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− ½ g t </a:t>
            </a:r>
            <a:r>
              <a:rPr lang="en-US" altLang="en-US" sz="2800" baseline="3000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800" noProof="1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53" name="Text Box 57">
            <a:extLst>
              <a:ext uri="{FF2B5EF4-FFF2-40B4-BE49-F238E27FC236}">
                <a16:creationId xmlns="" xmlns:a16="http://schemas.microsoft.com/office/drawing/2014/main" id="{441671F3-F5DB-43B7-A815-FE503C6BD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6412" y="533397"/>
            <a:ext cx="404813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54" name="Text Box 58">
            <a:extLst>
              <a:ext uri="{FF2B5EF4-FFF2-40B4-BE49-F238E27FC236}">
                <a16:creationId xmlns="" xmlns:a16="http://schemas.microsoft.com/office/drawing/2014/main" id="{544F4CBF-6E53-4367-B53D-31C793EDA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9212" y="2452685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noProof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55" name="Text Box 59">
            <a:extLst>
              <a:ext uri="{FF2B5EF4-FFF2-40B4-BE49-F238E27FC236}">
                <a16:creationId xmlns="" xmlns:a16="http://schemas.microsoft.com/office/drawing/2014/main" id="{9D4DA319-9021-4168-9388-5B7BD8DC0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2600" y="2212972"/>
            <a:ext cx="404812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56" name="Text Box 60">
            <a:extLst>
              <a:ext uri="{FF2B5EF4-FFF2-40B4-BE49-F238E27FC236}">
                <a16:creationId xmlns="" xmlns:a16="http://schemas.microsoft.com/office/drawing/2014/main" id="{8665C6BD-457D-4BC6-A6C3-4D1FDD2BC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2612" y="2133597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noProof="1"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57" name="Text Box 61">
            <a:extLst>
              <a:ext uri="{FF2B5EF4-FFF2-40B4-BE49-F238E27FC236}">
                <a16:creationId xmlns="" xmlns:a16="http://schemas.microsoft.com/office/drawing/2014/main" id="{5044796A-014F-4EEF-9BDC-BA5FAB13F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212" y="2733672"/>
            <a:ext cx="566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000" noProof="1">
                <a:latin typeface="Times New Roman" panose="02020603050405020304" pitchFamily="18" charset="0"/>
              </a:rPr>
              <a:t>a=g</a:t>
            </a:r>
          </a:p>
        </p:txBody>
      </p:sp>
      <p:sp>
        <p:nvSpPr>
          <p:cNvPr id="58" name="Text Box 62">
            <a:extLst>
              <a:ext uri="{FF2B5EF4-FFF2-40B4-BE49-F238E27FC236}">
                <a16:creationId xmlns="" xmlns:a16="http://schemas.microsoft.com/office/drawing/2014/main" id="{EF32E907-02E7-4393-BB34-42EB0FCCF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3962" y="1527172"/>
            <a:ext cx="48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800" noProof="1">
                <a:latin typeface="Times New Roman" panose="02020603050405020304" pitchFamily="18" charset="0"/>
              </a:rPr>
              <a:t>v</a:t>
            </a:r>
            <a:r>
              <a:rPr lang="en-US" altLang="en-US" sz="2800" baseline="-25000" noProof="1"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59" name="Text Box 63">
            <a:extLst>
              <a:ext uri="{FF2B5EF4-FFF2-40B4-BE49-F238E27FC236}">
                <a16:creationId xmlns="" xmlns:a16="http://schemas.microsoft.com/office/drawing/2014/main" id="{C41739EE-2EE8-448A-A530-89EC89A71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6012" y="2362197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noProof="1">
                <a:latin typeface="Times New Roman" panose="02020603050405020304" pitchFamily="18" charset="0"/>
              </a:rPr>
              <a:t>v</a:t>
            </a:r>
            <a:r>
              <a:rPr lang="en-US" altLang="en-US" sz="2400" baseline="-25000" noProof="1">
                <a:latin typeface="Times New Roman" panose="02020603050405020304" pitchFamily="18" charset="0"/>
              </a:rPr>
              <a:t>ox</a:t>
            </a:r>
          </a:p>
        </p:txBody>
      </p:sp>
      <p:sp>
        <p:nvSpPr>
          <p:cNvPr id="60" name="Text Box 64">
            <a:extLst>
              <a:ext uri="{FF2B5EF4-FFF2-40B4-BE49-F238E27FC236}">
                <a16:creationId xmlns="" xmlns:a16="http://schemas.microsoft.com/office/drawing/2014/main" id="{86E0E4EC-067A-46B1-BAF1-4856C426C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4012" y="1523997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noProof="1">
                <a:latin typeface="Times New Roman" panose="02020603050405020304" pitchFamily="18" charset="0"/>
              </a:rPr>
              <a:t>v</a:t>
            </a:r>
            <a:r>
              <a:rPr lang="en-US" altLang="en-US" sz="2400" baseline="-25000" noProof="1">
                <a:latin typeface="Times New Roman" panose="02020603050405020304" pitchFamily="18" charset="0"/>
              </a:rPr>
              <a:t>oy</a:t>
            </a:r>
          </a:p>
        </p:txBody>
      </p:sp>
      <p:sp>
        <p:nvSpPr>
          <p:cNvPr id="61" name="Text Box 65">
            <a:extLst>
              <a:ext uri="{FF2B5EF4-FFF2-40B4-BE49-F238E27FC236}">
                <a16:creationId xmlns="" xmlns:a16="http://schemas.microsoft.com/office/drawing/2014/main" id="{20880D69-30AD-4AB1-AF48-433F18FCC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1262" y="1625597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800" noProof="1">
                <a:latin typeface="Times New Roman" panose="02020603050405020304" pitchFamily="18" charset="0"/>
              </a:rPr>
              <a:t>v</a:t>
            </a:r>
            <a:endParaRPr lang="en-US" altLang="en-US" sz="2800" baseline="-25000" noProof="1">
              <a:latin typeface="Times New Roman" panose="02020603050405020304" pitchFamily="18" charset="0"/>
            </a:endParaRPr>
          </a:p>
        </p:txBody>
      </p:sp>
      <p:sp>
        <p:nvSpPr>
          <p:cNvPr id="62" name="Text Box 66">
            <a:extLst>
              <a:ext uri="{FF2B5EF4-FFF2-40B4-BE49-F238E27FC236}">
                <a16:creationId xmlns="" xmlns:a16="http://schemas.microsoft.com/office/drawing/2014/main" id="{E505277A-74B7-4E8E-8AE6-BE92EB2E7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8612" y="1676397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400" noProof="1">
                <a:latin typeface="Times New Roman" panose="02020603050405020304" pitchFamily="18" charset="0"/>
              </a:rPr>
              <a:t>v</a:t>
            </a:r>
            <a:r>
              <a:rPr lang="en-US" altLang="en-US" sz="2400" baseline="-25000" noProof="1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63" name="Text Box 67">
            <a:extLst>
              <a:ext uri="{FF2B5EF4-FFF2-40B4-BE49-F238E27FC236}">
                <a16:creationId xmlns="" xmlns:a16="http://schemas.microsoft.com/office/drawing/2014/main" id="{D8056C81-DD38-42BF-A3FB-2CFAB06F8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9662" y="990597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noProof="1">
                <a:latin typeface="Times New Roman" panose="02020603050405020304" pitchFamily="18" charset="0"/>
              </a:rPr>
              <a:t>v</a:t>
            </a:r>
            <a:r>
              <a:rPr lang="en-US" altLang="en-US" sz="2400" baseline="-25000" noProof="1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64" name="Text Box 68">
            <a:extLst>
              <a:ext uri="{FF2B5EF4-FFF2-40B4-BE49-F238E27FC236}">
                <a16:creationId xmlns="" xmlns:a16="http://schemas.microsoft.com/office/drawing/2014/main" id="{EE16168E-F0EF-4B5A-B104-2F557DCAF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5837" y="2025647"/>
            <a:ext cx="3444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000" noProof="1">
                <a:latin typeface="Symbol" panose="05050102010706020507" pitchFamily="18" charset="2"/>
              </a:rPr>
              <a:t>a</a:t>
            </a:r>
          </a:p>
        </p:txBody>
      </p:sp>
      <p:sp>
        <p:nvSpPr>
          <p:cNvPr id="65" name="Text Box 69">
            <a:extLst>
              <a:ext uri="{FF2B5EF4-FFF2-40B4-BE49-F238E27FC236}">
                <a16:creationId xmlns="" xmlns:a16="http://schemas.microsoft.com/office/drawing/2014/main" id="{77403CDF-7402-4D5A-B8B1-7093BD55A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850" y="1295397"/>
            <a:ext cx="315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000" noProof="1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66" name="Line 70">
            <a:extLst>
              <a:ext uri="{FF2B5EF4-FFF2-40B4-BE49-F238E27FC236}">
                <a16:creationId xmlns="" xmlns:a16="http://schemas.microsoft.com/office/drawing/2014/main" id="{603C5FB6-F0C7-415F-8D5F-4814F4E8294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6212" y="990597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9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C9CA7D3-EE67-4B4C-878E-AEE867D05628}"/>
              </a:ext>
            </a:extLst>
          </p:cNvPr>
          <p:cNvSpPr txBox="1"/>
          <p:nvPr/>
        </p:nvSpPr>
        <p:spPr>
          <a:xfrm>
            <a:off x="343482" y="978373"/>
            <a:ext cx="113993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seorang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pemain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sepak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bola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menendang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bola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titik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kearah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pemain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lain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titik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berada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 m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depannya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ketika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bola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tepat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melintas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pemain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kecepatan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 = (8i + 5j)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m/s,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pemain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mula-mula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diam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ketika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bola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tepat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melintas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kepalanya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pemain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berlari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mengejar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bola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searah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bola. Jika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diketahui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tinggi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pemain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180 cm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tentukan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tabLst>
                <a:tab pos="4572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Kecepatan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awal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bola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ditendang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tabLst>
                <a:tab pos="4572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Posisi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bola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ketika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mengenai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kepala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pemain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tabLst>
                <a:tab pos="4572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Percepatan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pemain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 agar bola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tepat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mengenai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kepalanya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033520" y="2215800"/>
              <a:ext cx="61560" cy="95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5600" y="2213280"/>
                <a:ext cx="727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356040" y="990000"/>
              <a:ext cx="5966640" cy="1367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9480" y="979560"/>
                <a:ext cx="5992560" cy="138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63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3" name="Picture 2" descr="A picture containing computer, computer, sitting, screen&#10;&#10;Description automatically generated">
            <a:extLst>
              <a:ext uri="{FF2B5EF4-FFF2-40B4-BE49-F238E27FC236}">
                <a16:creationId xmlns="" xmlns:a16="http://schemas.microsoft.com/office/drawing/2014/main" id="{8EA6D16D-467D-4F2E-9597-513DA4AFD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56" y="788526"/>
            <a:ext cx="6482661" cy="25144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4C6AB7E-0850-4FC8-B730-0ED142AA0A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334" t="42453" r="18092" b="18230"/>
          <a:stretch/>
        </p:blipFill>
        <p:spPr>
          <a:xfrm>
            <a:off x="2106529" y="3080085"/>
            <a:ext cx="4581035" cy="269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0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5DD8954-B88A-453C-9A72-87DF27BFE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A7B548A-9791-4CAD-953B-7068DA1F5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5D7464B-6608-4A51-A42B-694CB81277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430" t="14719" r="6448" b="13315"/>
          <a:stretch/>
        </p:blipFill>
        <p:spPr>
          <a:xfrm>
            <a:off x="2106529" y="752403"/>
            <a:ext cx="6869029" cy="55449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5083560" y="5730840"/>
              <a:ext cx="1798200" cy="735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1680" y="5719320"/>
                <a:ext cx="1821600" cy="75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523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BFBF04-6089-4172-931F-D20741C609B7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AC06FF64-F376-4A05-A883-30CCD89FB7EA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98590D1B-9C82-4C8F-B75B-CFFCA82A4BE8}"/>
              </a:ext>
            </a:extLst>
          </p:cNvPr>
          <p:cNvGrpSpPr/>
          <p:nvPr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1155153-9B3E-4EE8-999E-16ECCA32A93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86A08B6-C4AF-4616-8307-1DC62F4695BD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BDE1203A-5FC0-4C60-B7CD-17253218A866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44520" y="72360"/>
              <a:ext cx="11702520" cy="6409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480" y="57240"/>
                <a:ext cx="11723040" cy="64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23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492</Words>
  <Application>Microsoft Office PowerPoint</Application>
  <PresentationFormat>Widescreen</PresentationFormat>
  <Paragraphs>99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9" baseType="lpstr">
      <vt:lpstr>Adobe Caslon Pro Bold</vt:lpstr>
      <vt:lpstr>Arial</vt:lpstr>
      <vt:lpstr>Avenir Next LT Pro</vt:lpstr>
      <vt:lpstr>Bradley Hand ITC</vt:lpstr>
      <vt:lpstr>Calibri</vt:lpstr>
      <vt:lpstr>Calibri Light</vt:lpstr>
      <vt:lpstr>Comic Sans MS</vt:lpstr>
      <vt:lpstr>Myriad Arabic</vt:lpstr>
      <vt:lpstr>Myriad Pro</vt:lpstr>
      <vt:lpstr>Raleway SemiBold</vt:lpstr>
      <vt:lpstr>Symbol</vt:lpstr>
      <vt:lpstr>Times New Roman</vt:lpstr>
      <vt:lpstr>Office Theme</vt:lpstr>
      <vt:lpstr>Microsoft Equation 3.0</vt:lpstr>
      <vt:lpstr>Equation</vt:lpstr>
      <vt:lpstr>公式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IIM FATIMAH</cp:lastModifiedBy>
  <cp:revision>18</cp:revision>
  <dcterms:created xsi:type="dcterms:W3CDTF">2020-07-19T14:34:38Z</dcterms:created>
  <dcterms:modified xsi:type="dcterms:W3CDTF">2023-09-13T03:30:59Z</dcterms:modified>
</cp:coreProperties>
</file>